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  <p:sldMasterId id="2147483723" r:id="rId2"/>
  </p:sldMasterIdLst>
  <p:notesMasterIdLst>
    <p:notesMasterId r:id="rId15"/>
  </p:notesMasterIdLst>
  <p:handoutMasterIdLst>
    <p:handoutMasterId r:id="rId16"/>
  </p:handoutMasterIdLst>
  <p:sldIdLst>
    <p:sldId id="599" r:id="rId3"/>
    <p:sldId id="580" r:id="rId4"/>
    <p:sldId id="598" r:id="rId5"/>
    <p:sldId id="602" r:id="rId6"/>
    <p:sldId id="584" r:id="rId7"/>
    <p:sldId id="585" r:id="rId8"/>
    <p:sldId id="600" r:id="rId9"/>
    <p:sldId id="271" r:id="rId10"/>
    <p:sldId id="566" r:id="rId11"/>
    <p:sldId id="567" r:id="rId12"/>
    <p:sldId id="568" r:id="rId13"/>
    <p:sldId id="601" r:id="rId14"/>
  </p:sldIdLst>
  <p:sldSz cx="24387175" cy="13716000"/>
  <p:notesSz cx="6797675" cy="9928225"/>
  <p:defaultTextStyle>
    <a:defPPr>
      <a:defRPr lang="en-US"/>
    </a:defPPr>
    <a:lvl1pPr marL="0" algn="l" defTabSz="2070033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1pPr>
    <a:lvl2pPr marL="1035019" algn="l" defTabSz="2070033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2pPr>
    <a:lvl3pPr marL="2070033" algn="l" defTabSz="2070033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3pPr>
    <a:lvl4pPr marL="3105052" algn="l" defTabSz="2070033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4pPr>
    <a:lvl5pPr marL="4140066" algn="l" defTabSz="2070033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5pPr>
    <a:lvl6pPr marL="5175083" algn="l" defTabSz="2070033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6pPr>
    <a:lvl7pPr marL="6210102" algn="l" defTabSz="2070033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7pPr>
    <a:lvl8pPr marL="7245118" algn="l" defTabSz="2070033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8pPr>
    <a:lvl9pPr marL="8280135" algn="l" defTabSz="2070033" rtl="0" eaLnBrk="1" latinLnBrk="0" hangingPunct="1">
      <a:defRPr sz="4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20">
          <p15:clr>
            <a:srgbClr val="A4A3A4"/>
          </p15:clr>
        </p15:guide>
        <p15:guide id="2" pos="768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TSG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607"/>
    <a:srgbClr val="007C00"/>
    <a:srgbClr val="058605"/>
    <a:srgbClr val="FFFFFF"/>
    <a:srgbClr val="91720D"/>
    <a:srgbClr val="0999C8"/>
    <a:srgbClr val="FEE28A"/>
    <a:srgbClr val="FEDA66"/>
    <a:srgbClr val="FFFF4B"/>
    <a:srgbClr val="F4DA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7383" autoAdjust="0"/>
  </p:normalViewPr>
  <p:slideViewPr>
    <p:cSldViewPr>
      <p:cViewPr>
        <p:scale>
          <a:sx n="41" d="100"/>
          <a:sy n="41" d="100"/>
        </p:scale>
        <p:origin x="-629" y="-341"/>
      </p:cViewPr>
      <p:guideLst>
        <p:guide orient="horz" pos="4320"/>
        <p:guide pos="7684"/>
      </p:guideLst>
    </p:cSldViewPr>
  </p:slideViewPr>
  <p:outlineViewPr>
    <p:cViewPr>
      <p:scale>
        <a:sx n="33" d="100"/>
        <a:sy n="33" d="100"/>
      </p:scale>
      <p:origin x="0" y="12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ECFDAB9-C995-436A-A215-05EFBD3AD515}" type="datetimeFigureOut">
              <a:rPr lang="en-US" smtClean="0"/>
              <a:pPr/>
              <a:t>3/25/2021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9A12D1A-3130-4919-BF00-442EC7D3AA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788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61E54393-FB88-467E-A392-9D9E5E5A7C46}" type="datetimeFigureOut">
              <a:rPr lang="en-US" smtClean="0"/>
              <a:pPr/>
              <a:t>3/25/2021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7BDFEA3-EEA4-473E-80F5-47498B2C5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94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81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407" algn="l" defTabSz="182881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811" algn="l" defTabSz="182881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220" algn="l" defTabSz="182881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627" algn="l" defTabSz="182881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2033" algn="l" defTabSz="182881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438" algn="l" defTabSz="182881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844" algn="l" defTabSz="182881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5254" algn="l" defTabSz="182881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B9DE81-E395-46D6-8317-FC293B1D88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442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303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7213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8198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6332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D94B87-42DC-4A4C-8744-20D3B1C66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91175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2696701-C493-478E-887B-4950E600C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91175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B118BC6-28CD-4EFE-9923-B1684F1605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7988" cy="730250"/>
          </a:xfrm>
          <a:prstGeom prst="rect">
            <a:avLst/>
          </a:prstGeom>
        </p:spPr>
        <p:txBody>
          <a:bodyPr/>
          <a:lstStyle/>
          <a:p>
            <a:fld id="{AF2209A4-8B46-4B3D-8625-59C9E1AB8C31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EA32752-981D-4D12-AA7D-29E380DE7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788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7D278F0-6F0C-4E04-AF89-53CE90AD2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2788" y="12712700"/>
            <a:ext cx="5487987" cy="730250"/>
          </a:xfrm>
          <a:prstGeom prst="rect">
            <a:avLst/>
          </a:prstGeom>
        </p:spPr>
        <p:txBody>
          <a:bodyPr/>
          <a:lstStyle/>
          <a:p>
            <a:fld id="{C6A18140-FDB8-4718-BAD7-73E3D2BE8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301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81609F-F89B-47C4-B9C5-C94E47B9B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4375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3279D34-2236-427C-AA9A-449D0F7303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4375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58E6B91-275C-4C8A-88C9-6C5424FFE0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7988" cy="730250"/>
          </a:xfrm>
          <a:prstGeom prst="rect">
            <a:avLst/>
          </a:prstGeom>
        </p:spPr>
        <p:txBody>
          <a:bodyPr/>
          <a:lstStyle/>
          <a:p>
            <a:fld id="{AF2209A4-8B46-4B3D-8625-59C9E1AB8C31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61E1583-D545-4EEC-877B-570622E52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788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752CF72-4B6E-4873-8F75-D2BB1F7E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2788" y="12712700"/>
            <a:ext cx="5487987" cy="730250"/>
          </a:xfrm>
          <a:prstGeom prst="rect">
            <a:avLst/>
          </a:prstGeom>
        </p:spPr>
        <p:txBody>
          <a:bodyPr/>
          <a:lstStyle/>
          <a:p>
            <a:fld id="{C6A18140-FDB8-4718-BAD7-73E3D2BE8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0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081254D7-CCF5-426D-94E5-EC0E89E60E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52975" y="730250"/>
            <a:ext cx="5257800" cy="1162367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A96DA22-0418-413B-B8F0-E6E1CCE75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4175" cy="11623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070BCF9-D466-44B3-9349-74C7AD9959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7988" cy="730250"/>
          </a:xfrm>
          <a:prstGeom prst="rect">
            <a:avLst/>
          </a:prstGeom>
        </p:spPr>
        <p:txBody>
          <a:bodyPr/>
          <a:lstStyle/>
          <a:p>
            <a:fld id="{AF2209A4-8B46-4B3D-8625-59C9E1AB8C31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75778C2-8E70-4E80-9D4E-1F154B26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788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DAEA1F-CE1F-4A63-8D16-624E9634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2788" y="12712700"/>
            <a:ext cx="5487987" cy="730250"/>
          </a:xfrm>
          <a:prstGeom prst="rect">
            <a:avLst/>
          </a:prstGeom>
        </p:spPr>
        <p:txBody>
          <a:bodyPr/>
          <a:lstStyle/>
          <a:p>
            <a:fld id="{C6A18140-FDB8-4718-BAD7-73E3D2BE8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967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0727DD-1C82-480D-9815-FC193235D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91175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4D7090B-4110-464C-8328-46B6223339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91175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C6C496B-32FC-449E-8B2F-35D2A9A3E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26B1-34A6-4B08-84AA-8F32DAB7B98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721BEEA-1E7D-47BF-9ED2-666BD6261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A79DE6-8641-407D-8FA2-0586D204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29F74-1F56-4027-97BC-289C93C72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55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BE44A6-BA05-409B-B429-9E3E5F835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3771CF6-5E2B-41E3-BB01-BAC00FC51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F347A6E-EFD5-4153-9900-F28A7538D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26B1-34A6-4B08-84AA-8F32DAB7B98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9FA0DFC-03AB-4FC9-89BA-FECB73CD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E3D6811-3E94-4433-B999-340011367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29F74-1F56-4027-97BC-289C93C72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444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F171CA-32CA-4416-8DCE-0F54D1DB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4375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E8D4FC5-886F-44CB-AE12-5D709B86A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4375" cy="30003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15279BE-833A-4D5D-85C1-82359D17B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26B1-34A6-4B08-84AA-8F32DAB7B98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D29FEC4-1EC3-4942-AA0B-315F5815D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35E528B-C27F-402D-B15A-50C2EDC29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29F74-1F56-4027-97BC-289C93C72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7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DB38DC-1EDD-4C8B-959D-28514CC3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42E9AE4-777A-40B8-AAE0-1197BE134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40988" cy="870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ACF124E-D7B3-4803-9E04-B0288644F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69788" y="3651250"/>
            <a:ext cx="10440987" cy="870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FC5F752-D68C-4BAF-885E-5A6B28F94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26B1-34A6-4B08-84AA-8F32DAB7B98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B7F5FFB-2503-426A-821C-05E842BCF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9AA6FFD-92F5-4710-B99F-761619872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29F74-1F56-4027-97BC-289C93C72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87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090B51-0D66-4A72-9B56-4BD0F9C6F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4375" cy="26511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D2C8282-50F9-4FA1-9EA6-7C5243A83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7163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7F07288-4E69-4490-9E8D-01FD08E9C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7163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E014A3C-A466-4F4F-A46D-35C46C21CE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5988" y="3362325"/>
            <a:ext cx="10367962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9E49F14F-C248-41DE-AEF8-4B22B92E58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5988" y="5010150"/>
            <a:ext cx="10367962" cy="736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E24FAEA-1D3E-4DB7-9458-ADA78C78C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26B1-34A6-4B08-84AA-8F32DAB7B98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B64BB760-3BE8-4404-B3D1-F15894874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A206ABA-8788-4B6B-83BA-B0B4535DC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29F74-1F56-4027-97BC-289C93C72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5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C1689D1-1E6C-4AEF-AF0F-DB89435D1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7C125E2-5D48-47E5-A594-C94B8AFA3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26B1-34A6-4B08-84AA-8F32DAB7B98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8D5C7C9-F646-404B-B1C3-879010EE9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9F3F74D4-AC64-4116-B062-A8CDDEC37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29F74-1F56-4027-97BC-289C93C72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262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32F7D71-55DD-4C70-9C76-5E2E94A6E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26B1-34A6-4B08-84AA-8F32DAB7B98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6D900B6-FCE1-4E49-925B-38AEF998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A8C846A-B502-4145-B391-0D8326697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29F74-1F56-4027-97BC-289C93C72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54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208F5B-19B9-4C23-8129-6B47A963B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6063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D01E735-636B-4E4B-B576-56EE7FE4B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7963" y="1974850"/>
            <a:ext cx="12345987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A6401C8-D53A-4C1E-820E-A1B3E5937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6063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BEE87DE-F462-4121-998E-742E09BF3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26B1-34A6-4B08-84AA-8F32DAB7B98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A8E0C07-1D06-45A6-BA63-A1CE341C9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06885EE-603B-4A08-A4C1-657E52B39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29F74-1F56-4027-97BC-289C93C72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77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7E1D3E-E921-430A-BEF5-B91D038A5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4375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9410B84-D92C-45D1-8C1A-112C52315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3651250"/>
            <a:ext cx="21034375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0E1E861-41CC-4559-9D1A-AA27AE7E6B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7988" cy="730250"/>
          </a:xfrm>
          <a:prstGeom prst="rect">
            <a:avLst/>
          </a:prstGeom>
        </p:spPr>
        <p:txBody>
          <a:bodyPr/>
          <a:lstStyle/>
          <a:p>
            <a:fld id="{AF2209A4-8B46-4B3D-8625-59C9E1AB8C31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6F5C84F-424E-4776-9119-CA028935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788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F725652-DDDE-4754-87C3-76798412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2788" y="12712700"/>
            <a:ext cx="5487987" cy="730250"/>
          </a:xfrm>
          <a:prstGeom prst="rect">
            <a:avLst/>
          </a:prstGeom>
        </p:spPr>
        <p:txBody>
          <a:bodyPr/>
          <a:lstStyle/>
          <a:p>
            <a:fld id="{C6A18140-FDB8-4718-BAD7-73E3D2BE8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3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772312-F979-4436-861A-5465B1E46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6063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91D6D913-0C94-4324-A37A-276FADF12D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7963" y="1974850"/>
            <a:ext cx="12345987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D31ACB5-BC43-49A0-8BB2-217CFF1E5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6063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102E91F-9417-4A34-BEDA-7726B8D19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26B1-34A6-4B08-84AA-8F32DAB7B98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F46E612-3193-4056-9EA0-A33F588D9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6C5EBA1-EBAF-40CE-A5E9-E10119170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29F74-1F56-4027-97BC-289C93C72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518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6CC636-71D6-4E78-A571-F01AC6894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D9CA470-7422-4C8F-A2D5-882AE5EE0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509F3A-CBCD-4CF1-B9D7-6C6BB17D0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26B1-34A6-4B08-84AA-8F32DAB7B98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E33B7EB-01F0-403B-8DE5-4948923A3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4564DDB-CE55-4A2D-B2B9-51703F0C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29F74-1F56-4027-97BC-289C93C72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129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EE5E3697-554F-4283-825B-95003F328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7452975" y="730250"/>
            <a:ext cx="5257800" cy="11623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8C65337-B795-4633-B0D0-7E8F1EFCA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4175" cy="1162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DEDB290-D34F-40BB-973D-813265A0C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226B1-34A6-4B08-84AA-8F32DAB7B98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2E90E3C-AB04-4C17-A7EA-46115C3A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A2DBADD-8821-4855-B4A6-2D5D006B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29F74-1F56-4027-97BC-289C93C72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54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825171-96A8-490E-BFC3-F52B61CC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4375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CBF7C91-7D80-4674-BBA8-CAEEBB9D0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4375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487411D-E781-4F70-9890-85A817D3A7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7988" cy="730250"/>
          </a:xfrm>
          <a:prstGeom prst="rect">
            <a:avLst/>
          </a:prstGeom>
        </p:spPr>
        <p:txBody>
          <a:bodyPr/>
          <a:lstStyle/>
          <a:p>
            <a:fld id="{AF2209A4-8B46-4B3D-8625-59C9E1AB8C31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98489CE-6FCE-4E9F-AB15-90A44F00A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788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AAB47C4-C5F9-4423-890B-BD1C2EFF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2788" y="12712700"/>
            <a:ext cx="5487987" cy="730250"/>
          </a:xfrm>
          <a:prstGeom prst="rect">
            <a:avLst/>
          </a:prstGeom>
        </p:spPr>
        <p:txBody>
          <a:bodyPr/>
          <a:lstStyle/>
          <a:p>
            <a:fld id="{C6A18140-FDB8-4718-BAD7-73E3D2BE8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07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97510B-86B5-486C-879F-9B2AA1FA2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4375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67B6610-6155-4E8B-B167-8A6E8CF5B3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40988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645AEE8-6572-4189-BD4C-63881A679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269788" y="3651250"/>
            <a:ext cx="10440987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C853F56-B8D2-48CC-80CB-2BC5DAE12D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7988" cy="730250"/>
          </a:xfrm>
          <a:prstGeom prst="rect">
            <a:avLst/>
          </a:prstGeom>
        </p:spPr>
        <p:txBody>
          <a:bodyPr/>
          <a:lstStyle/>
          <a:p>
            <a:fld id="{AF2209A4-8B46-4B3D-8625-59C9E1AB8C31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1491E75-0287-44BD-BE55-3A913F3F3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788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234640A-5F99-4F52-9913-7DBF4946B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2788" y="12712700"/>
            <a:ext cx="5487987" cy="730250"/>
          </a:xfrm>
          <a:prstGeom prst="rect">
            <a:avLst/>
          </a:prstGeom>
        </p:spPr>
        <p:txBody>
          <a:bodyPr/>
          <a:lstStyle/>
          <a:p>
            <a:fld id="{C6A18140-FDB8-4718-BAD7-73E3D2BE8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72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820614-5009-49AF-9700-550BB1144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4375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6FBFCD1-4354-4B6F-9842-D7013CEF8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7163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666A64A-26C5-4EC3-A9A0-4CB7FF8868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7163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EE3BCDB-2C57-4E1A-BC44-FE985B2331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2345988" y="3362325"/>
            <a:ext cx="10367962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9BA246B-EFC5-4FA9-A5F1-F0D36C8789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45988" y="5010150"/>
            <a:ext cx="10367962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566FCF0-05DA-4917-BA4D-AB7A44BE0A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7988" cy="730250"/>
          </a:xfrm>
          <a:prstGeom prst="rect">
            <a:avLst/>
          </a:prstGeom>
        </p:spPr>
        <p:txBody>
          <a:bodyPr/>
          <a:lstStyle/>
          <a:p>
            <a:fld id="{AF2209A4-8B46-4B3D-8625-59C9E1AB8C31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82EEB76-B61B-4DD3-BB35-E05CACDC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788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F172C7C-5A0C-496E-9573-589211DA3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2788" y="12712700"/>
            <a:ext cx="5487987" cy="730250"/>
          </a:xfrm>
          <a:prstGeom prst="rect">
            <a:avLst/>
          </a:prstGeom>
        </p:spPr>
        <p:txBody>
          <a:bodyPr/>
          <a:lstStyle/>
          <a:p>
            <a:fld id="{C6A18140-FDB8-4718-BAD7-73E3D2BE8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65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5C54C3-0346-4D90-B36F-261636CF3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4375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CD26A76-62B9-4ACB-9B18-FE3F1387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7988" cy="730250"/>
          </a:xfrm>
          <a:prstGeom prst="rect">
            <a:avLst/>
          </a:prstGeom>
        </p:spPr>
        <p:txBody>
          <a:bodyPr/>
          <a:lstStyle/>
          <a:p>
            <a:fld id="{AF2209A4-8B46-4B3D-8625-59C9E1AB8C31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D30A56F-C4A5-4786-B586-85DF3931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788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8D8B439-A567-4ADD-8407-84F15A6D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2788" y="12712700"/>
            <a:ext cx="5487987" cy="730250"/>
          </a:xfrm>
          <a:prstGeom prst="rect">
            <a:avLst/>
          </a:prstGeom>
        </p:spPr>
        <p:txBody>
          <a:bodyPr/>
          <a:lstStyle/>
          <a:p>
            <a:fld id="{C6A18140-FDB8-4718-BAD7-73E3D2BE8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59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AC8AD5B-D816-4DAC-97B5-DD253D31DC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7988" cy="730250"/>
          </a:xfrm>
          <a:prstGeom prst="rect">
            <a:avLst/>
          </a:prstGeom>
        </p:spPr>
        <p:txBody>
          <a:bodyPr/>
          <a:lstStyle/>
          <a:p>
            <a:fld id="{AF2209A4-8B46-4B3D-8625-59C9E1AB8C31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DBD04D4-571C-4ECB-819E-14B5753A7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788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EB4C192-454E-45CA-812C-197B7977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2788" y="12712700"/>
            <a:ext cx="5487987" cy="730250"/>
          </a:xfrm>
          <a:prstGeom prst="rect">
            <a:avLst/>
          </a:prstGeom>
        </p:spPr>
        <p:txBody>
          <a:bodyPr/>
          <a:lstStyle/>
          <a:p>
            <a:fld id="{C6A18140-FDB8-4718-BAD7-73E3D2BE8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2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8CC1B4-D50C-4571-8F94-EF5AB5B3E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6063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1538FE0-7E22-4517-A31F-DEC80AC2E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7963" y="1974850"/>
            <a:ext cx="12345987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C6D6943-A56B-4B85-9D32-03538C4DD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6063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4E1188A-90F6-4DA3-96C4-1B3BBB2E25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7988" cy="730250"/>
          </a:xfrm>
          <a:prstGeom prst="rect">
            <a:avLst/>
          </a:prstGeom>
        </p:spPr>
        <p:txBody>
          <a:bodyPr/>
          <a:lstStyle/>
          <a:p>
            <a:fld id="{AF2209A4-8B46-4B3D-8625-59C9E1AB8C31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432A4F2-8106-49A9-AB02-53FCA30F1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788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94656FA-152F-4EA2-BC16-FF345029C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2788" y="12712700"/>
            <a:ext cx="5487987" cy="730250"/>
          </a:xfrm>
          <a:prstGeom prst="rect">
            <a:avLst/>
          </a:prstGeom>
        </p:spPr>
        <p:txBody>
          <a:bodyPr/>
          <a:lstStyle/>
          <a:p>
            <a:fld id="{C6A18140-FDB8-4718-BAD7-73E3D2BE8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22049D-3238-4300-AA11-4D0B8371E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6063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5710AB80-30E2-46F4-9E25-6FC2798824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0367963" y="1974850"/>
            <a:ext cx="12345987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6A43CAF-95C0-48DE-9EFC-9B696F5BD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6063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3ECBFE5-D989-4CEE-AF55-40A9AAEF71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6400" y="12712700"/>
            <a:ext cx="5487988" cy="730250"/>
          </a:xfrm>
          <a:prstGeom prst="rect">
            <a:avLst/>
          </a:prstGeom>
        </p:spPr>
        <p:txBody>
          <a:bodyPr/>
          <a:lstStyle/>
          <a:p>
            <a:fld id="{AF2209A4-8B46-4B3D-8625-59C9E1AB8C31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52676BE-1B94-499F-834D-90BDD3D8D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788" y="12712700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A442C0D-77E4-4F47-8A3D-D223F28F1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2788" y="12712700"/>
            <a:ext cx="5487987" cy="730250"/>
          </a:xfrm>
          <a:prstGeom prst="rect">
            <a:avLst/>
          </a:prstGeom>
        </p:spPr>
        <p:txBody>
          <a:bodyPr/>
          <a:lstStyle/>
          <a:p>
            <a:fld id="{C6A18140-FDB8-4718-BAD7-73E3D2BE80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62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9Slide.vn - 2019">
            <a:extLst>
              <a:ext uri="{FF2B5EF4-FFF2-40B4-BE49-F238E27FC236}">
                <a16:creationId xmlns="" xmlns:a16="http://schemas.microsoft.com/office/drawing/2014/main" id="{D2BD1E01-AEEB-466E-9852-CC485BC857B7}"/>
              </a:ext>
            </a:extLst>
          </p:cNvPr>
          <p:cNvSpPr txBox="1"/>
          <p:nvPr userDrawn="1"/>
        </p:nvSpPr>
        <p:spPr>
          <a:xfrm>
            <a:off x="-1" y="-1279514"/>
            <a:ext cx="24387175" cy="70801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4001">
                <a:solidFill>
                  <a:srgbClr val="C3C3C3"/>
                </a:solidFill>
              </a:rPr>
              <a:t>www.9slide.vn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2F0FD15-DADF-4CD6-96A1-6D6D7F39E46D}"/>
              </a:ext>
            </a:extLst>
          </p:cNvPr>
          <p:cNvGrpSpPr/>
          <p:nvPr userDrawn="1"/>
        </p:nvGrpSpPr>
        <p:grpSpPr>
          <a:xfrm>
            <a:off x="1413348" y="228600"/>
            <a:ext cx="21159269" cy="1277470"/>
            <a:chOff x="1517851" y="228600"/>
            <a:chExt cx="21159269" cy="1277470"/>
          </a:xfrm>
        </p:grpSpPr>
        <p:sp>
          <p:nvSpPr>
            <p:cNvPr id="8" name="Rounded Rectangle 12">
              <a:extLst>
                <a:ext uri="{FF2B5EF4-FFF2-40B4-BE49-F238E27FC236}">
                  <a16:creationId xmlns="" xmlns:a16="http://schemas.microsoft.com/office/drawing/2014/main" id="{4B499B35-7864-41E8-9959-681F0A79FAE2}"/>
                </a:ext>
              </a:extLst>
            </p:cNvPr>
            <p:cNvSpPr/>
            <p:nvPr userDrawn="1"/>
          </p:nvSpPr>
          <p:spPr>
            <a:xfrm>
              <a:off x="7319738" y="228600"/>
              <a:ext cx="15357382" cy="1277470"/>
            </a:xfrm>
            <a:prstGeom prst="roundRect">
              <a:avLst/>
            </a:prstGeom>
            <a:solidFill>
              <a:srgbClr val="FFA4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9" name="Rounded Rectangle 11">
              <a:extLst>
                <a:ext uri="{FF2B5EF4-FFF2-40B4-BE49-F238E27FC236}">
                  <a16:creationId xmlns="" xmlns:a16="http://schemas.microsoft.com/office/drawing/2014/main" id="{D8143ED7-F0A5-4945-B9A0-46DBBE712B28}"/>
                </a:ext>
              </a:extLst>
            </p:cNvPr>
            <p:cNvSpPr/>
            <p:nvPr userDrawn="1"/>
          </p:nvSpPr>
          <p:spPr>
            <a:xfrm>
              <a:off x="5300438" y="228600"/>
              <a:ext cx="1995711" cy="1277470"/>
            </a:xfrm>
            <a:prstGeom prst="roundRect">
              <a:avLst/>
            </a:prstGeom>
            <a:solidFill>
              <a:srgbClr val="FFA4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  <p:sp>
          <p:nvSpPr>
            <p:cNvPr id="10" name="Rounded Rectangle 10">
              <a:extLst>
                <a:ext uri="{FF2B5EF4-FFF2-40B4-BE49-F238E27FC236}">
                  <a16:creationId xmlns="" xmlns:a16="http://schemas.microsoft.com/office/drawing/2014/main" id="{9F2D175E-DD24-4FC9-9970-91FB3E34791A}"/>
                </a:ext>
              </a:extLst>
            </p:cNvPr>
            <p:cNvSpPr/>
            <p:nvPr userDrawn="1"/>
          </p:nvSpPr>
          <p:spPr>
            <a:xfrm>
              <a:off x="3300188" y="228600"/>
              <a:ext cx="1995711" cy="1277470"/>
            </a:xfrm>
            <a:prstGeom prst="roundRect">
              <a:avLst/>
            </a:prstGeom>
            <a:solidFill>
              <a:srgbClr val="FFA4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  <p:sp>
          <p:nvSpPr>
            <p:cNvPr id="11" name="Rounded Rectangle 2">
              <a:extLst>
                <a:ext uri="{FF2B5EF4-FFF2-40B4-BE49-F238E27FC236}">
                  <a16:creationId xmlns="" xmlns:a16="http://schemas.microsoft.com/office/drawing/2014/main" id="{7B03027C-9817-4127-A886-7C20F4F2A466}"/>
                </a:ext>
              </a:extLst>
            </p:cNvPr>
            <p:cNvSpPr/>
            <p:nvPr userDrawn="1"/>
          </p:nvSpPr>
          <p:spPr>
            <a:xfrm>
              <a:off x="1680939" y="228600"/>
              <a:ext cx="1579844" cy="1277470"/>
            </a:xfrm>
            <a:prstGeom prst="roundRect">
              <a:avLst/>
            </a:prstGeom>
            <a:solidFill>
              <a:srgbClr val="FFA400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  <p:sp>
          <p:nvSpPr>
            <p:cNvPr id="12" name="TextBox 9">
              <a:extLst>
                <a:ext uri="{FF2B5EF4-FFF2-40B4-BE49-F238E27FC236}">
                  <a16:creationId xmlns="" xmlns:a16="http://schemas.microsoft.com/office/drawing/2014/main" id="{C57B98CB-C39A-4251-A62D-BDE2A075509B}"/>
                </a:ext>
              </a:extLst>
            </p:cNvPr>
            <p:cNvSpPr txBox="1"/>
            <p:nvPr userDrawn="1"/>
          </p:nvSpPr>
          <p:spPr>
            <a:xfrm>
              <a:off x="7319737" y="421542"/>
              <a:ext cx="152310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35019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70033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105052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40066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175083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210102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245118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280135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4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AvantGarde-Demi" panose="02020500000000000000" pitchFamily="18" charset="0"/>
                  <a:cs typeface="Times New Roman" panose="02020603050405020304" pitchFamily="18" charset="0"/>
                </a:rPr>
                <a:t>KHẢO SÁT HÀM SỐ BẬC BỐN TRÙNG PH</a:t>
              </a:r>
              <a:r>
                <a:rPr lang="vi-VN" sz="4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AvantGarde-Demi" panose="02020500000000000000" pitchFamily="18" charset="0"/>
                  <a:cs typeface="Times New Roman" panose="02020603050405020304" pitchFamily="18" charset="0"/>
                </a:rPr>
                <a:t>Ư</a:t>
              </a:r>
              <a:r>
                <a:rPr lang="en-US" sz="48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AvantGarde-Demi" panose="02020500000000000000" pitchFamily="18" charset="0"/>
                  <a:cs typeface="Times New Roman" panose="02020603050405020304" pitchFamily="18" charset="0"/>
                </a:rPr>
                <a:t>ƠNG</a:t>
              </a:r>
            </a:p>
          </p:txBody>
        </p:sp>
        <p:sp>
          <p:nvSpPr>
            <p:cNvPr id="13" name="TextBox 10">
              <a:extLst>
                <a:ext uri="{FF2B5EF4-FFF2-40B4-BE49-F238E27FC236}">
                  <a16:creationId xmlns="" xmlns:a16="http://schemas.microsoft.com/office/drawing/2014/main" id="{37FB1973-C5D8-4E0A-B9FF-88C7D6B2649F}"/>
                </a:ext>
              </a:extLst>
            </p:cNvPr>
            <p:cNvSpPr txBox="1"/>
            <p:nvPr userDrawn="1"/>
          </p:nvSpPr>
          <p:spPr>
            <a:xfrm>
              <a:off x="3530641" y="336411"/>
              <a:ext cx="146604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35019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70033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105052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40066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175083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210102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245118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280135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 baseline="0" dirty="0">
                  <a:solidFill>
                    <a:srgbClr val="0000FF"/>
                  </a:solidFill>
                  <a:latin typeface="Times New Roman" panose="02020603050405020304" pitchFamily="18" charset="0"/>
                  <a:ea typeface="AvantGarde-Demi" pitchFamily="18" charset="0"/>
                  <a:cs typeface="Times New Roman" panose="02020603050405020304" pitchFamily="18" charset="0"/>
                </a:rPr>
                <a:t>TOÁN </a:t>
              </a:r>
            </a:p>
            <a:p>
              <a:pPr algn="ctr"/>
              <a:r>
                <a:rPr lang="en-US" sz="3200" b="1" baseline="0" dirty="0">
                  <a:solidFill>
                    <a:srgbClr val="0000FF"/>
                  </a:solidFill>
                  <a:latin typeface="Times New Roman" panose="02020603050405020304" pitchFamily="18" charset="0"/>
                  <a:ea typeface="AvantGarde-Demi" pitchFamily="18" charset="0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14" name="TextBox 12">
              <a:extLst>
                <a:ext uri="{FF2B5EF4-FFF2-40B4-BE49-F238E27FC236}">
                  <a16:creationId xmlns="" xmlns:a16="http://schemas.microsoft.com/office/drawing/2014/main" id="{FD92C2E6-743B-4787-A8C7-FE202F1E491C}"/>
                </a:ext>
              </a:extLst>
            </p:cNvPr>
            <p:cNvSpPr txBox="1"/>
            <p:nvPr userDrawn="1"/>
          </p:nvSpPr>
          <p:spPr>
            <a:xfrm>
              <a:off x="5297487" y="357709"/>
              <a:ext cx="199866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035019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070033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105052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40066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175083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6210102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245118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8280135" algn="l" defTabSz="2070033" rtl="0" eaLnBrk="1" latinLnBrk="0" hangingPunct="1">
                <a:defRPr sz="4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2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AvantGarde-Demi" pitchFamily="18" charset="0"/>
                  <a:cs typeface="Times New Roman" panose="02020603050405020304" pitchFamily="18" charset="0"/>
                </a:rPr>
                <a:t>CHUYÊN</a:t>
              </a:r>
              <a:endParaRPr lang="en-US" sz="3200" b="1" baseline="0" dirty="0">
                <a:solidFill>
                  <a:srgbClr val="0000FF"/>
                </a:solidFill>
                <a:latin typeface="Times New Roman" panose="02020603050405020304" pitchFamily="18" charset="0"/>
                <a:ea typeface="AvantGarde-Demi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3200" b="1" baseline="0" dirty="0">
                  <a:solidFill>
                    <a:srgbClr val="0000FF"/>
                  </a:solidFill>
                  <a:latin typeface="Times New Roman" panose="02020603050405020304" pitchFamily="18" charset="0"/>
                  <a:ea typeface="AvantGarde-Demi" pitchFamily="18" charset="0"/>
                  <a:cs typeface="Times New Roman" panose="02020603050405020304" pitchFamily="18" charset="0"/>
                </a:rPr>
                <a:t>ĐỀ</a:t>
              </a:r>
              <a:endParaRPr 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AvantGarde-Demi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7762CC4B-9FE6-4FAC-AD8D-409C031140C4}"/>
                </a:ext>
              </a:extLst>
            </p:cNvPr>
            <p:cNvSpPr txBox="1"/>
            <p:nvPr userDrawn="1"/>
          </p:nvSpPr>
          <p:spPr>
            <a:xfrm>
              <a:off x="1819417" y="386105"/>
              <a:ext cx="1308016" cy="461620"/>
            </a:xfrm>
            <a:prstGeom prst="rect">
              <a:avLst/>
            </a:prstGeom>
            <a:noFill/>
          </p:spPr>
          <p:txBody>
            <a:bodyPr wrap="square" lIns="91395" tIns="45698" rIns="91395" bIns="45698" rtlCol="0">
              <a:spAutoFit/>
            </a:bodyPr>
            <a:lstStyle>
              <a:defPPr>
                <a:defRPr lang="en-US"/>
              </a:defPPr>
              <a:lvl1pPr algn="ctr">
                <a:spcBef>
                  <a:spcPts val="1200"/>
                </a:spcBef>
                <a:defRPr sz="2400">
                  <a:solidFill>
                    <a:schemeClr val="bg1"/>
                  </a:solidFill>
                  <a:latin typeface="AvantGarde-Demi" pitchFamily="18" charset="0"/>
                  <a:ea typeface="AvantGarde-Demi" pitchFamily="18" charset="0"/>
                  <a:cs typeface="AvantGarde-Demi" pitchFamily="18" charset="0"/>
                </a:defRPr>
              </a:lvl1pPr>
            </a:lstStyle>
            <a:p>
              <a:pPr lvl="0"/>
              <a:r>
                <a:rPr lang="en-US" b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ÔN THI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33B3A807-186B-4DF9-8F49-109E20B3D2E2}"/>
                </a:ext>
              </a:extLst>
            </p:cNvPr>
            <p:cNvSpPr txBox="1"/>
            <p:nvPr userDrawn="1"/>
          </p:nvSpPr>
          <p:spPr>
            <a:xfrm>
              <a:off x="1517851" y="881405"/>
              <a:ext cx="1911150" cy="461620"/>
            </a:xfrm>
            <a:prstGeom prst="rect">
              <a:avLst/>
            </a:prstGeom>
            <a:noFill/>
          </p:spPr>
          <p:txBody>
            <a:bodyPr wrap="square" lIns="91395" tIns="45698" rIns="91395" bIns="45698" rtlCol="0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sz="24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AvantGarde-Demi" pitchFamily="18" charset="0"/>
                  <a:cs typeface="Times New Roman" panose="02020603050405020304" pitchFamily="18" charset="0"/>
                </a:rPr>
                <a:t>THPT QG</a:t>
              </a:r>
              <a:endPara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AvantGarde-Demi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42570E8D-244F-4A7D-8526-8B3E4ECB4F4F}"/>
              </a:ext>
            </a:extLst>
          </p:cNvPr>
          <p:cNvCxnSpPr>
            <a:cxnSpLocks/>
          </p:cNvCxnSpPr>
          <p:nvPr userDrawn="1"/>
        </p:nvCxnSpPr>
        <p:spPr>
          <a:xfrm>
            <a:off x="19978" y="48582"/>
            <a:ext cx="24250811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0CE0A1F7-DE92-498C-A62F-429B9502E3CF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2552" y="161365"/>
            <a:ext cx="1645004" cy="16450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6B5576A4-ED25-4C4A-98FD-56E4063C741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9" y="179465"/>
            <a:ext cx="1371332" cy="137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27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9Slide.vn - 2019">
            <a:extLst>
              <a:ext uri="{FF2B5EF4-FFF2-40B4-BE49-F238E27FC236}">
                <a16:creationId xmlns="" xmlns:a16="http://schemas.microsoft.com/office/drawing/2014/main" id="{C1FD74CA-DF2C-4E74-8E13-F07029B2BD00}"/>
              </a:ext>
            </a:extLst>
          </p:cNvPr>
          <p:cNvSpPr txBox="1"/>
          <p:nvPr userDrawn="1"/>
        </p:nvSpPr>
        <p:spPr>
          <a:xfrm>
            <a:off x="-1" y="-1279514"/>
            <a:ext cx="24387175" cy="70801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4001">
                <a:solidFill>
                  <a:srgbClr val="C3C3C3"/>
                </a:solidFill>
              </a:rPr>
              <a:t>www.9slide.vn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C58CBE2-9CD5-4FDA-B985-EF9A96C2D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4375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6911341-A9E4-4130-92A8-62296C809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4375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149676E-4DC2-4608-9B32-73E947EA8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676400" y="12712700"/>
            <a:ext cx="548798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226B1-34A6-4B08-84AA-8F32DAB7B988}" type="datetimeFigureOut">
              <a:rPr lang="en-US" smtClean="0"/>
              <a:t>3/25/2021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0985C03-7A17-41C8-AECA-CA1362598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8788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B27F0D6-43D1-4718-8B92-0362143BA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222788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929F74-1F56-4027-97BC-289C93C72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46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3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13.xml"/><Relationship Id="rId10" Type="http://schemas.openxmlformats.org/officeDocument/2006/relationships/slide" Target="slide2.xml"/><Relationship Id="rId4" Type="http://schemas.openxmlformats.org/officeDocument/2006/relationships/audio" Target="../media/media2.mp3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7.jpg"/><Relationship Id="rId7" Type="http://schemas.openxmlformats.org/officeDocument/2006/relationships/image" Target="../media/image46.png"/><Relationship Id="rId12" Type="http://schemas.openxmlformats.org/officeDocument/2006/relationships/slide" Target="slide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28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slide" Target="slide7.xml"/><Relationship Id="rId3" Type="http://schemas.openxmlformats.org/officeDocument/2006/relationships/image" Target="../media/image27.jp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28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slide" Target="slide8.xml"/><Relationship Id="rId3" Type="http://schemas.openxmlformats.org/officeDocument/2006/relationships/audio" Target="../media/audio1.wav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slide" Target="slide12.xml"/><Relationship Id="rId2" Type="http://schemas.openxmlformats.org/officeDocument/2006/relationships/notesSlide" Target="../notesSlides/notesSlide1.xml"/><Relationship Id="rId16" Type="http://schemas.openxmlformats.org/officeDocument/2006/relationships/slide" Target="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slide" Target="slide10.xml"/><Relationship Id="rId10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23.png"/><Relationship Id="rId14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7.jpg"/><Relationship Id="rId7" Type="http://schemas.openxmlformats.org/officeDocument/2006/relationships/image" Target="../media/image39.png"/><Relationship Id="rId12" Type="http://schemas.openxmlformats.org/officeDocument/2006/relationships/slide" Target="slid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slide" Target="slide7.xml"/><Relationship Id="rId3" Type="http://schemas.openxmlformats.org/officeDocument/2006/relationships/image" Target="../media/image27.jp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28.png"/><Relationship Id="rId9" Type="http://schemas.openxmlformats.org/officeDocument/2006/relationships/image" Target="../media/image7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0" y="-584"/>
            <a:ext cx="13614212" cy="1371658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7259853" y="251990"/>
            <a:ext cx="12828766" cy="12863672"/>
            <a:chOff x="2889226" y="213081"/>
            <a:chExt cx="6413548" cy="64318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226" y="213081"/>
              <a:ext cx="6413548" cy="643183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300000">
              <a:off x="7009153" y="3424628"/>
              <a:ext cx="201911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GIANG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900000">
              <a:off x="6953878" y="3747381"/>
              <a:ext cx="201911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HIỂU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500000">
              <a:off x="6844403" y="4082149"/>
              <a:ext cx="201911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HOÀI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 rot="2100000">
              <a:off x="6696828" y="4366117"/>
              <a:ext cx="201911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HUY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2700000">
              <a:off x="6473053" y="4624708"/>
              <a:ext cx="2019117" cy="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HUYỀN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 rot="3300000">
              <a:off x="6206353" y="4840608"/>
              <a:ext cx="2019117" cy="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HƯNG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3900000">
              <a:off x="5922584" y="5001055"/>
              <a:ext cx="2019117" cy="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KHA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4500000">
              <a:off x="5600715" y="5123402"/>
              <a:ext cx="2019117" cy="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KHANG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5100000">
              <a:off x="5257815" y="5199602"/>
              <a:ext cx="2019117" cy="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KIÊN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rot="5700000">
              <a:off x="4914915" y="5203232"/>
              <a:ext cx="2019117" cy="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LỆ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6300000">
              <a:off x="4601043" y="5163320"/>
              <a:ext cx="2019117" cy="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VĂN LONG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 rot="6900000">
              <a:off x="4272657" y="5021810"/>
              <a:ext cx="2019117" cy="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PHI LONG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7500000">
              <a:off x="3987813" y="4851272"/>
              <a:ext cx="2019117" cy="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LỢI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 rot="8100000">
              <a:off x="3731997" y="4637169"/>
              <a:ext cx="201911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MY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 rot="8700000">
              <a:off x="3505209" y="4350519"/>
              <a:ext cx="201911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NGÂN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 rot="9300000">
              <a:off x="3321963" y="4092897"/>
              <a:ext cx="201911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BÍCH NGỌC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9900000">
              <a:off x="3211287" y="3762705"/>
              <a:ext cx="201911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KIM NGỌC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10500000">
              <a:off x="3144153" y="3432513"/>
              <a:ext cx="201911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NHẬT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 rot="11100000">
              <a:off x="3164103" y="3087807"/>
              <a:ext cx="201911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NHƯ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 rot="11700000">
              <a:off x="3213081" y="2772129"/>
              <a:ext cx="201911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PHÁT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 rot="12300000">
              <a:off x="3320115" y="2456451"/>
              <a:ext cx="201911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PHONG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 rot="12900000">
              <a:off x="3499719" y="2155287"/>
              <a:ext cx="201911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QUỲNH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13500000">
              <a:off x="3722865" y="1897688"/>
              <a:ext cx="2019117" cy="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SANG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 rot="14100000">
              <a:off x="3975039" y="1683608"/>
              <a:ext cx="2019117" cy="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THÀNH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 rot="14700000">
              <a:off x="4270755" y="1513070"/>
              <a:ext cx="2019117" cy="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THIÊN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 rot="15300000">
              <a:off x="4580985" y="1400588"/>
              <a:ext cx="2019117" cy="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THỦY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5900000">
              <a:off x="4905729" y="1331648"/>
              <a:ext cx="2019117" cy="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THƯ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 rot="16500000">
              <a:off x="5259501" y="1335278"/>
              <a:ext cx="2019117" cy="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THƯỜNG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 rot="17100000">
              <a:off x="5584245" y="1396964"/>
              <a:ext cx="2019117" cy="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TUẤN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 rot="17700000">
              <a:off x="5894475" y="1516706"/>
              <a:ext cx="2019117" cy="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YẾN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 rot="18300000">
              <a:off x="6190191" y="1679990"/>
              <a:ext cx="2019117" cy="3538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VŨ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 rot="18900000">
              <a:off x="6442365" y="1901307"/>
              <a:ext cx="201911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CHÁNH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 rot="19500000">
              <a:off x="6652821" y="2155305"/>
              <a:ext cx="201911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CHI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 rot="20100000">
              <a:off x="6834249" y="2423817"/>
              <a:ext cx="201911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DIỄM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 rot="20700000">
              <a:off x="6972135" y="2764899"/>
              <a:ext cx="201911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DŨNG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 rot="21300000">
              <a:off x="7022937" y="3091467"/>
              <a:ext cx="201911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ĐẠT</a:t>
              </a:r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433" y="11317171"/>
            <a:ext cx="5597343" cy="223133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2318">
            <a:off x="19163041" y="5394883"/>
            <a:ext cx="2591237" cy="1427394"/>
          </a:xfrm>
          <a:prstGeom prst="rect">
            <a:avLst/>
          </a:prstGeom>
        </p:spPr>
      </p:pic>
      <p:pic>
        <p:nvPicPr>
          <p:cNvPr id="110" name="vongqu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796416" y="-1219784"/>
            <a:ext cx="1219359" cy="1219200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-6716" y="1683240"/>
            <a:ext cx="8259105" cy="3877984"/>
          </a:xfrm>
          <a:prstGeom prst="rect">
            <a:avLst/>
          </a:prstGeom>
          <a:noFill/>
        </p:spPr>
        <p:txBody>
          <a:bodyPr wrap="none" lIns="182889" tIns="91445" rIns="182889" bIns="91445" rtlCol="0">
            <a:spAutoFit/>
          </a:bodyPr>
          <a:lstStyle/>
          <a:p>
            <a:pPr algn="ctr"/>
            <a:r>
              <a:rPr lang="en-US" sz="12000" b="1" dirty="0">
                <a:solidFill>
                  <a:srgbClr val="FF6600"/>
                </a:solidFill>
              </a:rPr>
              <a:t>VÒNG QUAY</a:t>
            </a:r>
          </a:p>
          <a:p>
            <a:pPr algn="ctr"/>
            <a:r>
              <a:rPr lang="en-US" sz="12000" b="1" dirty="0">
                <a:solidFill>
                  <a:srgbClr val="FF6600"/>
                </a:solidFill>
              </a:rPr>
              <a:t>MAY MẮN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53131" y="10810443"/>
            <a:ext cx="7999257" cy="1661994"/>
          </a:xfrm>
          <a:prstGeom prst="rect">
            <a:avLst/>
          </a:prstGeom>
          <a:noFill/>
        </p:spPr>
        <p:txBody>
          <a:bodyPr wrap="none" lIns="182889" tIns="91445" rIns="182889" bIns="91445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</a:rPr>
              <a:t>GVHD: NGUYỄN AN CƯ</a:t>
            </a:r>
          </a:p>
          <a:p>
            <a:r>
              <a:rPr lang="en-US" sz="4800" dirty="0">
                <a:solidFill>
                  <a:srgbClr val="FFFF00"/>
                </a:solidFill>
              </a:rPr>
              <a:t>GVTT: NGUYỄN QUỐC DƯƠNG</a:t>
            </a:r>
          </a:p>
        </p:txBody>
      </p:sp>
      <p:pic>
        <p:nvPicPr>
          <p:cNvPr id="116" name="Far_Away_Sting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8981943" y="-1594260"/>
            <a:ext cx="1219359" cy="1219200"/>
          </a:xfrm>
          <a:prstGeom prst="rect">
            <a:avLst/>
          </a:prstGeom>
        </p:spPr>
      </p:pic>
      <p:sp>
        <p:nvSpPr>
          <p:cNvPr id="117" name="Rounded Rectangle 116">
            <a:hlinkClick r:id="rId10" action="ppaction://hlinksldjump"/>
          </p:cNvPr>
          <p:cNvSpPr/>
          <p:nvPr/>
        </p:nvSpPr>
        <p:spPr>
          <a:xfrm>
            <a:off x="19156594" y="251991"/>
            <a:ext cx="4859181" cy="1421910"/>
          </a:xfrm>
          <a:prstGeom prst="round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9" tIns="91445" rIns="182889" bIns="91445" rtlCol="0" anchor="ctr"/>
          <a:lstStyle/>
          <a:p>
            <a:pPr algn="ctr"/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70136" y="5973941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bg1"/>
                </a:solidFill>
              </a:rPr>
              <a:t>DÒ BÀI CŨ</a:t>
            </a:r>
            <a:endParaRPr lang="en-US" sz="7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28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49" fill="hold"/>
                                        <p:tgtEl>
                                          <p:spTgt spid="1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13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3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0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7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4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1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8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5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72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79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86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93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0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7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14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1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21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28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35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2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9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56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1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63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70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77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4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91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1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98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05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1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12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19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1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26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1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33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7" dur="1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40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1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47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1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54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1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1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1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8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1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75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1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82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1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89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1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96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1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03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1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10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1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17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1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24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5" fill="hold">
                      <p:stCondLst>
                        <p:cond delay="indefinite"/>
                      </p:stCondLst>
                      <p:childTnLst>
                        <p:par>
                          <p:cTn id="326" fill="hold">
                            <p:stCondLst>
                              <p:cond delay="0"/>
                            </p:stCondLst>
                            <p:childTnLst>
                              <p:par>
                                <p:cTn id="3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1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31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1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38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1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45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9" dur="1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52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1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59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3" dur="1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66" dur="1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67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8" fill="hold">
                      <p:stCondLst>
                        <p:cond delay="0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8" dur="30406" fill="hold"/>
                                        <p:tgtEl>
                                          <p:spTgt spid="1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audio>
              <p:cMediaNode vol="80000">
                <p:cTn id="37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10"/>
                </p:tgtEl>
              </p:cMediaNode>
            </p:audio>
            <p:audio>
              <p:cMediaNode vol="80000">
                <p:cTn id="3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6"/>
                </p:tgtEl>
              </p:cMediaNode>
            </p:audio>
          </p:childTnLst>
        </p:cTn>
      </p:par>
    </p:tnLst>
    <p:bldLst>
      <p:bldP spid="112" grpId="0"/>
      <p:bldP spid="1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3"/>
          <p:cNvGrpSpPr/>
          <p:nvPr/>
        </p:nvGrpSpPr>
        <p:grpSpPr>
          <a:xfrm>
            <a:off x="0" y="9700699"/>
            <a:ext cx="24079792" cy="3862901"/>
            <a:chOff x="48567" y="4381498"/>
            <a:chExt cx="24079792" cy="8839202"/>
          </a:xfrm>
        </p:grpSpPr>
        <p:sp>
          <p:nvSpPr>
            <p:cNvPr id="422" name="Google Shape;422;p3"/>
            <p:cNvSpPr/>
            <p:nvPr/>
          </p:nvSpPr>
          <p:spPr>
            <a:xfrm>
              <a:off x="353961" y="4997566"/>
              <a:ext cx="23774398" cy="8223134"/>
            </a:xfrm>
            <a:prstGeom prst="roundRect">
              <a:avLst>
                <a:gd name="adj" fmla="val 2239"/>
              </a:avLst>
            </a:prstGeom>
            <a:solidFill>
              <a:srgbClr val="BBD6EE"/>
            </a:solidFill>
            <a:ln w="28575" cap="flat" cmpd="sng">
              <a:solidFill>
                <a:srgbClr val="5252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" name="Google Shape;423;p3"/>
            <p:cNvGrpSpPr/>
            <p:nvPr/>
          </p:nvGrpSpPr>
          <p:grpSpPr>
            <a:xfrm>
              <a:off x="48567" y="4381498"/>
              <a:ext cx="3991941" cy="3038418"/>
              <a:chOff x="410517" y="4648198"/>
              <a:chExt cx="3991941" cy="3038418"/>
            </a:xfrm>
          </p:grpSpPr>
          <p:sp>
            <p:nvSpPr>
              <p:cNvPr id="424" name="Google Shape;424;p3"/>
              <p:cNvSpPr/>
              <p:nvPr/>
            </p:nvSpPr>
            <p:spPr>
              <a:xfrm rot="5400000" flipH="1">
                <a:off x="1738070" y="4453891"/>
                <a:ext cx="2332371" cy="2996405"/>
              </a:xfrm>
              <a:prstGeom prst="round1Rect">
                <a:avLst>
                  <a:gd name="adj" fmla="val 16667"/>
                </a:avLst>
              </a:prstGeom>
              <a:solidFill>
                <a:srgbClr val="BBD6EE"/>
              </a:solidFill>
              <a:ln w="57150" cap="flat" cmpd="sng">
                <a:solidFill>
                  <a:srgbClr val="5481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 sz="4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"/>
              <p:cNvSpPr txBox="1"/>
              <p:nvPr/>
            </p:nvSpPr>
            <p:spPr>
              <a:xfrm>
                <a:off x="1343218" y="5072694"/>
                <a:ext cx="2872840" cy="800221"/>
              </a:xfrm>
              <a:prstGeom prst="rect">
                <a:avLst/>
              </a:prstGeom>
              <a:solidFill>
                <a:srgbClr val="BBD6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/>
                <a:r>
                  <a:rPr lang="en-US" sz="4600" b="1">
                    <a:solidFill>
                      <a:srgbClr val="548135"/>
                    </a:solidFill>
                    <a:latin typeface="Tahoma"/>
                    <a:ea typeface="Tahoma"/>
                    <a:cs typeface="Tahoma"/>
                    <a:sym typeface="Tahoma"/>
                  </a:rPr>
                  <a:t>Bài giải</a:t>
                </a:r>
                <a:endParaRPr sz="4600" b="1">
                  <a:solidFill>
                    <a:srgbClr val="548135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pic>
            <p:nvPicPr>
              <p:cNvPr id="426" name="Google Shape;426;p3"/>
              <p:cNvPicPr preferRelativeResize="0"/>
              <p:nvPr/>
            </p:nvPicPr>
            <p:blipFill rotWithShape="1">
              <a:blip r:embed="rId3">
                <a:alphaModFix/>
              </a:blip>
              <a:srcRect l="17950" t="14860" r="18922" b="25554"/>
              <a:stretch/>
            </p:blipFill>
            <p:spPr>
              <a:xfrm>
                <a:off x="410517" y="4648198"/>
                <a:ext cx="1058947" cy="3038418"/>
              </a:xfrm>
              <a:prstGeom prst="round2DiagRect">
                <a:avLst>
                  <a:gd name="adj1" fmla="val 27632"/>
                  <a:gd name="adj2" fmla="val 0"/>
                </a:avLst>
              </a:prstGeom>
              <a:solidFill>
                <a:srgbClr val="327E3B"/>
              </a:solidFill>
              <a:ln w="38100" cap="sq" cmpd="sng">
                <a:solidFill>
                  <a:srgbClr val="385623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254000" algn="tl" rotWithShape="0">
                  <a:srgbClr val="000000">
                    <a:alpha val="42745"/>
                  </a:srgbClr>
                </a:outerShdw>
              </a:effectLst>
            </p:spPr>
          </p:pic>
        </p:grpSp>
      </p:grpSp>
      <p:grpSp>
        <p:nvGrpSpPr>
          <p:cNvPr id="427" name="Google Shape;427;p3"/>
          <p:cNvGrpSpPr/>
          <p:nvPr/>
        </p:nvGrpSpPr>
        <p:grpSpPr>
          <a:xfrm>
            <a:off x="732150" y="4829103"/>
            <a:ext cx="18929038" cy="3769024"/>
            <a:chOff x="320013" y="2222180"/>
            <a:chExt cx="9464519" cy="1884512"/>
          </a:xfrm>
        </p:grpSpPr>
        <p:sp>
          <p:nvSpPr>
            <p:cNvPr id="428" name="Google Shape;428;p3"/>
            <p:cNvSpPr/>
            <p:nvPr/>
          </p:nvSpPr>
          <p:spPr>
            <a:xfrm>
              <a:off x="6074540" y="2222180"/>
              <a:ext cx="3709992" cy="617268"/>
            </a:xfrm>
            <a:prstGeom prst="rect">
              <a:avLst/>
            </a:prstGeom>
            <a:solidFill>
              <a:srgbClr val="327E3B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6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5754702" y="2339182"/>
              <a:ext cx="544265" cy="500266"/>
            </a:xfrm>
            <a:prstGeom prst="ellipse">
              <a:avLst/>
            </a:prstGeom>
            <a:solidFill>
              <a:srgbClr val="327E3B"/>
            </a:solidFill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6400" b="1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B</a:t>
              </a:r>
              <a:endParaRPr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619425" y="2253796"/>
              <a:ext cx="3409740" cy="617268"/>
            </a:xfrm>
            <a:prstGeom prst="rect">
              <a:avLst/>
            </a:prstGeom>
            <a:solidFill>
              <a:srgbClr val="327E3B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6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320013" y="2339182"/>
              <a:ext cx="544265" cy="500266"/>
            </a:xfrm>
            <a:prstGeom prst="ellipse">
              <a:avLst/>
            </a:prstGeom>
            <a:solidFill>
              <a:srgbClr val="327E3B"/>
            </a:solidFill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6400" b="1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A</a:t>
              </a:r>
              <a:endParaRPr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608961" y="3489424"/>
              <a:ext cx="3524772" cy="617268"/>
            </a:xfrm>
            <a:prstGeom prst="rect">
              <a:avLst/>
            </a:prstGeom>
            <a:solidFill>
              <a:srgbClr val="327E3B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6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323221" y="3554449"/>
              <a:ext cx="544265" cy="500266"/>
            </a:xfrm>
            <a:prstGeom prst="ellipse">
              <a:avLst/>
            </a:prstGeom>
            <a:solidFill>
              <a:srgbClr val="327E3B"/>
            </a:solidFill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6400" b="1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C</a:t>
              </a:r>
              <a:endParaRPr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6074540" y="3447072"/>
              <a:ext cx="3709992" cy="617268"/>
            </a:xfrm>
            <a:prstGeom prst="rect">
              <a:avLst/>
            </a:prstGeom>
            <a:solidFill>
              <a:srgbClr val="327E3B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6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5813150" y="3549288"/>
              <a:ext cx="544265" cy="500266"/>
            </a:xfrm>
            <a:prstGeom prst="ellipse">
              <a:avLst/>
            </a:prstGeom>
            <a:solidFill>
              <a:srgbClr val="327E3B"/>
            </a:solidFill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6400" b="1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D</a:t>
              </a:r>
              <a:endParaRPr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3"/>
          <p:cNvSpPr/>
          <p:nvPr/>
        </p:nvSpPr>
        <p:spPr>
          <a:xfrm>
            <a:off x="738696" y="5063139"/>
            <a:ext cx="1088400" cy="1000500"/>
          </a:xfrm>
          <a:prstGeom prst="ellipse">
            <a:avLst/>
          </a:prstGeom>
          <a:solidFill>
            <a:srgbClr val="FF0000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64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6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1" name="Google Shape;441;p3"/>
          <p:cNvGrpSpPr/>
          <p:nvPr/>
        </p:nvGrpSpPr>
        <p:grpSpPr>
          <a:xfrm>
            <a:off x="39687" y="1728387"/>
            <a:ext cx="24090260" cy="2871176"/>
            <a:chOff x="923003" y="3917552"/>
            <a:chExt cx="24090260" cy="2871176"/>
          </a:xfrm>
        </p:grpSpPr>
        <p:sp>
          <p:nvSpPr>
            <p:cNvPr id="442" name="Google Shape;442;p3"/>
            <p:cNvSpPr/>
            <p:nvPr/>
          </p:nvSpPr>
          <p:spPr>
            <a:xfrm>
              <a:off x="1272210" y="4426858"/>
              <a:ext cx="23741053" cy="2361870"/>
            </a:xfrm>
            <a:prstGeom prst="roundRect">
              <a:avLst>
                <a:gd name="adj" fmla="val 10158"/>
              </a:avLst>
            </a:prstGeom>
            <a:solidFill>
              <a:srgbClr val="FEEBB0"/>
            </a:solidFill>
            <a:ln w="12700" cap="flat" cmpd="sng">
              <a:solidFill>
                <a:srgbClr val="91720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43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444" name="Google Shape;444;p3"/>
            <p:cNvGrpSpPr/>
            <p:nvPr/>
          </p:nvGrpSpPr>
          <p:grpSpPr>
            <a:xfrm>
              <a:off x="923003" y="3917552"/>
              <a:ext cx="3942102" cy="1040476"/>
              <a:chOff x="923003" y="3917552"/>
              <a:chExt cx="3942102" cy="1040476"/>
            </a:xfrm>
          </p:grpSpPr>
          <p:grpSp>
            <p:nvGrpSpPr>
              <p:cNvPr id="445" name="Google Shape;445;p3"/>
              <p:cNvGrpSpPr/>
              <p:nvPr/>
            </p:nvGrpSpPr>
            <p:grpSpPr>
              <a:xfrm>
                <a:off x="1362045" y="4056327"/>
                <a:ext cx="3503060" cy="861996"/>
                <a:chOff x="2028795" y="4418277"/>
                <a:chExt cx="3503060" cy="861996"/>
              </a:xfrm>
            </p:grpSpPr>
            <p:sp>
              <p:nvSpPr>
                <p:cNvPr id="446" name="Google Shape;446;p3"/>
                <p:cNvSpPr/>
                <p:nvPr/>
              </p:nvSpPr>
              <p:spPr>
                <a:xfrm rot="5400000">
                  <a:off x="3364273" y="3082799"/>
                  <a:ext cx="832104" cy="3503060"/>
                </a:xfrm>
                <a:prstGeom prst="round2SameRect">
                  <a:avLst>
                    <a:gd name="adj1" fmla="val 19445"/>
                    <a:gd name="adj2" fmla="val 0"/>
                  </a:avLst>
                </a:prstGeom>
                <a:solidFill>
                  <a:schemeClr val="lt1"/>
                </a:solidFill>
                <a:ln w="57150" cap="flat" cmpd="sng">
                  <a:solidFill>
                    <a:srgbClr val="9172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endParaRPr sz="4300" b="1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447" name="Google Shape;447;p3"/>
                <p:cNvSpPr txBox="1"/>
                <p:nvPr/>
              </p:nvSpPr>
              <p:spPr>
                <a:xfrm>
                  <a:off x="2636458" y="4480054"/>
                  <a:ext cx="2420395" cy="8002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algn="ctr"/>
                  <a:r>
                    <a:rPr lang="en-US" sz="4600" b="1" dirty="0">
                      <a:solidFill>
                        <a:schemeClr val="dk1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CÂU 1</a:t>
                  </a:r>
                  <a:endParaRPr sz="4600" b="1" dirty="0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</p:grpSp>
          <p:pic>
            <p:nvPicPr>
              <p:cNvPr id="448" name="Google Shape;448;p3"/>
              <p:cNvPicPr preferRelativeResize="0"/>
              <p:nvPr/>
            </p:nvPicPr>
            <p:blipFill rotWithShape="1">
              <a:blip r:embed="rId4">
                <a:alphaModFix/>
              </a:blip>
              <a:srcRect l="15599" t="21515" r="9758" b="14519"/>
              <a:stretch/>
            </p:blipFill>
            <p:spPr>
              <a:xfrm>
                <a:off x="923003" y="3917552"/>
                <a:ext cx="1076356" cy="1040476"/>
              </a:xfrm>
              <a:prstGeom prst="round2DiagRect">
                <a:avLst>
                  <a:gd name="adj1" fmla="val 30509"/>
                  <a:gd name="adj2" fmla="val 0"/>
                </a:avLst>
              </a:prstGeom>
              <a:noFill/>
              <a:ln w="38100" cap="sq" cmpd="sng">
                <a:solidFill>
                  <a:srgbClr val="91720D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254000" algn="tl" rotWithShape="0">
                  <a:srgbClr val="000000">
                    <a:alpha val="42745"/>
                  </a:srgbClr>
                </a:outerShdw>
              </a:effectLst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Hình chữ nhật 2">
                <a:extLst>
                  <a:ext uri="{FF2B5EF4-FFF2-40B4-BE49-F238E27FC236}">
                    <a16:creationId xmlns="" xmlns:a16="http://schemas.microsoft.com/office/drawing/2014/main" id="{C86A6B2A-2884-48FB-B7E2-8564B97001FF}"/>
                  </a:ext>
                </a:extLst>
              </p:cNvPr>
              <p:cNvSpPr/>
              <p:nvPr/>
            </p:nvSpPr>
            <p:spPr>
              <a:xfrm>
                <a:off x="3533774" y="3069797"/>
                <a:ext cx="13950166" cy="8199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just" fontAlgn="base">
                  <a:lnSpc>
                    <a:spcPct val="107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FF"/>
                  </a:buClr>
                  <a:buSzPts val="1200"/>
                  <a:tabLst>
                    <a:tab pos="629920" algn="l"/>
                  </a:tabLst>
                </a:pPr>
                <a:r>
                  <a:rPr lang="en-US" sz="480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Hàm số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4800" i="1">
                            <a:latin typeface="Cambria Math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48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4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  <m:sSup>
                      <m:sSupPr>
                        <m:ctrlPr>
                          <a:rPr lang="en-US" sz="4800" i="1">
                            <a:latin typeface="Cambria Math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48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4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4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5</m:t>
                    </m:r>
                  </m:oMath>
                </a14:m>
                <a:r>
                  <a:rPr lang="en-US" sz="480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có đạo hàm bằng:</a:t>
                </a:r>
              </a:p>
            </p:txBody>
          </p:sp>
        </mc:Choice>
        <mc:Fallback xmlns=""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86A6B2A-2884-48FB-B7E2-8564B9700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774" y="3069797"/>
                <a:ext cx="13950166" cy="819968"/>
              </a:xfrm>
              <a:prstGeom prst="rect">
                <a:avLst/>
              </a:prstGeom>
              <a:blipFill rotWithShape="1">
                <a:blip r:embed="rId5"/>
                <a:stretch>
                  <a:fillRect l="-2010" t="-19403" b="-38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Hình chữ nhật 4">
                <a:extLst>
                  <a:ext uri="{FF2B5EF4-FFF2-40B4-BE49-F238E27FC236}">
                    <a16:creationId xmlns="" xmlns:a16="http://schemas.microsoft.com/office/drawing/2014/main" id="{AB46E1A3-D493-48A9-8AEF-CF9DB0462E8C}"/>
                  </a:ext>
                </a:extLst>
              </p:cNvPr>
              <p:cNvSpPr/>
              <p:nvPr/>
            </p:nvSpPr>
            <p:spPr>
              <a:xfrm>
                <a:off x="2013719" y="5140081"/>
                <a:ext cx="5244641" cy="847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fr-FR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′=</m:t>
                    </m:r>
                    <m:r>
                      <a:rPr lang="fr-FR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𝟑</m:t>
                    </m:r>
                    <m:sSup>
                      <m:sSupPr>
                        <m:ctrlPr>
                          <a:rPr lang="en-US" sz="4800" b="1" i="1">
                            <a:solidFill>
                              <a:schemeClr val="bg1"/>
                            </a:solidFill>
                            <a:effectLst/>
                            <a:latin typeface="Cambria Math"/>
                          </a:rPr>
                        </m:ctrlPr>
                      </m:sSupPr>
                      <m:e>
                        <m:r>
                          <a:rPr lang="fr-FR" sz="4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fr-FR" sz="4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fr-FR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fr-FR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𝟒</m:t>
                    </m:r>
                    <m:r>
                      <a:rPr lang="fr-FR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fr-FR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fr-FR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𝟒</m:t>
                    </m:r>
                  </m:oMath>
                </a14:m>
                <a:r>
                  <a:rPr lang="fr-FR" sz="4800" b="1" dirty="0">
                    <a:solidFill>
                      <a:schemeClr val="bg1"/>
                    </a:solidFill>
                    <a:latin typeface="Palatino Linotype" panose="0204050205050503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4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Hình chữ nhật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B46E1A3-D493-48A9-8AEF-CF9DB0462E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719" y="5140081"/>
                <a:ext cx="5244641" cy="847733"/>
              </a:xfrm>
              <a:prstGeom prst="rect">
                <a:avLst/>
              </a:prstGeom>
              <a:blipFill rotWithShape="1">
                <a:blip r:embed="rId6"/>
                <a:stretch>
                  <a:fillRect t="-13669" r="-4297" b="-38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Hình chữ nhật 6">
                <a:extLst>
                  <a:ext uri="{FF2B5EF4-FFF2-40B4-BE49-F238E27FC236}">
                    <a16:creationId xmlns="" xmlns:a16="http://schemas.microsoft.com/office/drawing/2014/main" id="{72DB2FB2-4030-45AD-B481-E70DDB700147}"/>
                  </a:ext>
                </a:extLst>
              </p:cNvPr>
              <p:cNvSpPr/>
              <p:nvPr/>
            </p:nvSpPr>
            <p:spPr>
              <a:xfrm>
                <a:off x="13186589" y="5063107"/>
                <a:ext cx="5244641" cy="847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fr-FR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′=</m:t>
                    </m:r>
                    <m:r>
                      <a:rPr lang="fr-FR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𝟑</m:t>
                    </m:r>
                    <m:sSup>
                      <m:sSupPr>
                        <m:ctrlPr>
                          <a:rPr lang="en-US" sz="4800" b="1" i="1">
                            <a:solidFill>
                              <a:schemeClr val="bg1"/>
                            </a:solidFill>
                            <a:effectLst/>
                            <a:latin typeface="Cambria Math"/>
                          </a:rPr>
                        </m:ctrlPr>
                      </m:sSupPr>
                      <m:e>
                        <m:r>
                          <a:rPr lang="fr-FR" sz="4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fr-FR" sz="4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fr-FR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fr-FR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𝟑</m:t>
                    </m:r>
                    <m:r>
                      <a:rPr lang="fr-FR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fr-FR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fr-FR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𝟒</m:t>
                    </m:r>
                  </m:oMath>
                </a14:m>
                <a:r>
                  <a:rPr lang="fr-FR" sz="4800" b="1">
                    <a:solidFill>
                      <a:schemeClr val="bg1"/>
                    </a:solidFill>
                    <a:latin typeface="Palatino Linotype" panose="0204050205050503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48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Hình chữ nhật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2DB2FB2-4030-45AD-B481-E70DDB700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6589" y="5063107"/>
                <a:ext cx="5244641" cy="847733"/>
              </a:xfrm>
              <a:prstGeom prst="rect">
                <a:avLst/>
              </a:prstGeom>
              <a:blipFill rotWithShape="1">
                <a:blip r:embed="rId7"/>
                <a:stretch>
                  <a:fillRect t="-13669" r="-4419" b="-38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Hình chữ nhật 8">
                <a:extLst>
                  <a:ext uri="{FF2B5EF4-FFF2-40B4-BE49-F238E27FC236}">
                    <a16:creationId xmlns="" xmlns:a16="http://schemas.microsoft.com/office/drawing/2014/main" id="{33EA4C21-6BA8-4374-8146-5F7EE861ABBE}"/>
                  </a:ext>
                </a:extLst>
              </p:cNvPr>
              <p:cNvSpPr/>
              <p:nvPr/>
            </p:nvSpPr>
            <p:spPr>
              <a:xfrm>
                <a:off x="1957870" y="7583381"/>
                <a:ext cx="4935390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48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US" sz="48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48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4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48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1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4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Hình chữ nhật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3EA4C21-6BA8-4374-8146-5F7EE861AB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870" y="7583381"/>
                <a:ext cx="4935390" cy="83099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ình chữ nhật 10">
                <a:extLst>
                  <a:ext uri="{FF2B5EF4-FFF2-40B4-BE49-F238E27FC236}">
                    <a16:creationId xmlns="" xmlns:a16="http://schemas.microsoft.com/office/drawing/2014/main" id="{838623B0-001D-46B4-A279-C804D1AFC748}"/>
                  </a:ext>
                </a:extLst>
              </p:cNvPr>
              <p:cNvSpPr/>
              <p:nvPr/>
            </p:nvSpPr>
            <p:spPr>
              <a:xfrm>
                <a:off x="12317408" y="7479009"/>
                <a:ext cx="6983002" cy="856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62992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fr-FR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fr-FR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′=</m:t>
                    </m:r>
                    <m:r>
                      <a:rPr lang="fr-FR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𝟑</m:t>
                    </m:r>
                    <m:sSup>
                      <m:sSupPr>
                        <m:ctrlPr>
                          <a:rPr lang="en-US" sz="4800" b="1" i="1">
                            <a:solidFill>
                              <a:schemeClr val="bg1"/>
                            </a:solidFill>
                            <a:latin typeface="Cambria Math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sz="4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fr-FR" sz="4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fr-FR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fr-FR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𝟒</m:t>
                    </m:r>
                    <m:r>
                      <a:rPr lang="fr-FR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fr-FR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fr-FR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𝟒</m:t>
                    </m:r>
                    <m:r>
                      <a:rPr lang="fr-FR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fr-FR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𝟓</m:t>
                    </m:r>
                  </m:oMath>
                </a14:m>
                <a:r>
                  <a:rPr lang="fr-FR" sz="4800" b="1">
                    <a:solidFill>
                      <a:schemeClr val="bg1"/>
                    </a:solidFill>
                    <a:latin typeface="Palatino Linotype" panose="0204050205050503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4800" b="1">
                  <a:solidFill>
                    <a:schemeClr val="bg1"/>
                  </a:solidFill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Hình chữ nhật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38623B0-001D-46B4-A279-C804D1AFC7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17408" y="7479009"/>
                <a:ext cx="6983002" cy="856773"/>
              </a:xfrm>
              <a:prstGeom prst="rect">
                <a:avLst/>
              </a:prstGeom>
              <a:blipFill rotWithShape="1">
                <a:blip r:embed="rId9"/>
                <a:stretch>
                  <a:fillRect t="-12857" r="-2969" b="-3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Hình chữ nhật 12">
            <a:extLst>
              <a:ext uri="{FF2B5EF4-FFF2-40B4-BE49-F238E27FC236}">
                <a16:creationId xmlns="" xmlns:a16="http://schemas.microsoft.com/office/drawing/2014/main" id="{E4E04D5E-6C19-49BA-BCC9-A116BDF78287}"/>
              </a:ext>
            </a:extLst>
          </p:cNvPr>
          <p:cNvSpPr/>
          <p:nvPr/>
        </p:nvSpPr>
        <p:spPr>
          <a:xfrm>
            <a:off x="4029597" y="11510437"/>
            <a:ext cx="16104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8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 </a:t>
            </a:r>
            <a:r>
              <a:rPr lang="fr-FR" sz="480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endParaRPr lang="en-US" sz="4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ình chữ nhật 14">
                <a:extLst>
                  <a:ext uri="{FF2B5EF4-FFF2-40B4-BE49-F238E27FC236}">
                    <a16:creationId xmlns="" xmlns:a16="http://schemas.microsoft.com/office/drawing/2014/main" id="{DFC11A20-BA66-454C-B21F-924D8BCB18A4}"/>
                  </a:ext>
                </a:extLst>
              </p:cNvPr>
              <p:cNvSpPr/>
              <p:nvPr/>
            </p:nvSpPr>
            <p:spPr>
              <a:xfrm>
                <a:off x="5832551" y="11464000"/>
                <a:ext cx="6343916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8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8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800" i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4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8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800" i="0">
                          <a:latin typeface="Cambria Math" panose="02040503050406030204" pitchFamily="18" charset="0"/>
                        </a:rPr>
                        <m:t>+4</m:t>
                      </m:r>
                      <m:r>
                        <a:rPr lang="en-US" sz="4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800" i="0">
                          <a:latin typeface="Cambria Math" panose="02040503050406030204" pitchFamily="18" charset="0"/>
                        </a:rPr>
                        <m:t>+5</m:t>
                      </m:r>
                    </m:oMath>
                  </m:oMathPara>
                </a14:m>
                <a:endParaRPr lang="en-US" sz="4800"/>
              </a:p>
            </p:txBody>
          </p:sp>
        </mc:Choice>
        <mc:Fallback xmlns="">
          <p:sp>
            <p:nvSpPr>
              <p:cNvPr id="15" name="Hình chữ nhật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FC11A20-BA66-454C-B21F-924D8BCB1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551" y="11464000"/>
                <a:ext cx="6343916" cy="83099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Hình chữ nhật 16">
                <a:extLst>
                  <a:ext uri="{FF2B5EF4-FFF2-40B4-BE49-F238E27FC236}">
                    <a16:creationId xmlns="" xmlns:a16="http://schemas.microsoft.com/office/drawing/2014/main" id="{1E25BAEF-DBD3-428A-8519-B902AD857159}"/>
                  </a:ext>
                </a:extLst>
              </p:cNvPr>
              <p:cNvSpPr/>
              <p:nvPr/>
            </p:nvSpPr>
            <p:spPr>
              <a:xfrm>
                <a:off x="11577715" y="11464000"/>
                <a:ext cx="6466963" cy="8436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63055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fr-FR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fr-FR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fr-FR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′=</m:t>
                    </m:r>
                    <m:r>
                      <a:rPr lang="fr-FR" sz="4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  <m:sSup>
                      <m:sSupPr>
                        <m:ctrlPr>
                          <a:rPr lang="en-US" sz="4800" i="1">
                            <a:latin typeface="Cambria Math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sz="4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fr-FR" sz="48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fr-FR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fr-FR" sz="4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fr-FR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fr-FR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fr-FR" sz="4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fr-FR" sz="4800">
                    <a:latin typeface="Palatino Linotype" panose="0204050205050503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4800">
                  <a:latin typeface="Palatino Linotype" panose="0204050205050503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Hình chữ nhật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E25BAEF-DBD3-428A-8519-B902AD857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7715" y="11464000"/>
                <a:ext cx="6466963" cy="843693"/>
              </a:xfrm>
              <a:prstGeom prst="rect">
                <a:avLst/>
              </a:prstGeom>
              <a:blipFill rotWithShape="1">
                <a:blip r:embed="rId11"/>
                <a:stretch>
                  <a:fillRect t="-14493" r="-3299" b="-38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2211387" y="202246"/>
            <a:ext cx="19569747" cy="1093154"/>
            <a:chOff x="2211387" y="202246"/>
            <a:chExt cx="19569747" cy="1093154"/>
          </a:xfrm>
        </p:grpSpPr>
        <p:sp>
          <p:nvSpPr>
            <p:cNvPr id="34" name="Rectangle: Rounded Corners 38">
              <a:extLst>
                <a:ext uri="{FF2B5EF4-FFF2-40B4-BE49-F238E27FC236}">
                  <a16:creationId xmlns="" xmlns:a16="http://schemas.microsoft.com/office/drawing/2014/main" id="{B48BED0B-CDB1-4DD2-A71F-D237DC6B8737}"/>
                </a:ext>
              </a:extLst>
            </p:cNvPr>
            <p:cNvSpPr/>
            <p:nvPr/>
          </p:nvSpPr>
          <p:spPr>
            <a:xfrm>
              <a:off x="2211387" y="228600"/>
              <a:ext cx="1066800" cy="1066800"/>
            </a:xfrm>
            <a:prstGeom prst="roundRect">
              <a:avLst/>
            </a:prstGeom>
            <a:solidFill>
              <a:srgbClr val="007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imes New Roman" pitchFamily="18" charset="0"/>
                  <a:cs typeface="Times New Roman" pitchFamily="18" charset="0"/>
                </a:rPr>
                <a:t>LỚP</a:t>
              </a:r>
              <a:r>
                <a:rPr lang="en-US" sz="36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4000" dirty="0" smtClean="0">
                  <a:latin typeface="Times New Roman" pitchFamily="18" charset="0"/>
                  <a:cs typeface="Times New Roman" pitchFamily="18" charset="0"/>
                </a:rPr>
                <a:t>11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Rectangle: Rounded Corners 39">
              <a:extLst>
                <a:ext uri="{FF2B5EF4-FFF2-40B4-BE49-F238E27FC236}">
                  <a16:creationId xmlns="" xmlns:a16="http://schemas.microsoft.com/office/drawing/2014/main" id="{FE5E6614-CBC3-41D6-A304-A366930A2A92}"/>
                </a:ext>
              </a:extLst>
            </p:cNvPr>
            <p:cNvSpPr/>
            <p:nvPr/>
          </p:nvSpPr>
          <p:spPr>
            <a:xfrm>
              <a:off x="3278187" y="228600"/>
              <a:ext cx="2946399" cy="1066800"/>
            </a:xfrm>
            <a:prstGeom prst="roundRect">
              <a:avLst/>
            </a:prstGeom>
            <a:solidFill>
              <a:srgbClr val="05860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Times New Roman" pitchFamily="18" charset="0"/>
                  <a:cs typeface="Times New Roman" pitchFamily="18" charset="0"/>
                </a:rPr>
                <a:t> ĐẠI </a:t>
              </a:r>
              <a:r>
                <a:rPr lang="en-US" sz="3600" dirty="0" smtClean="0">
                  <a:latin typeface="Times New Roman" pitchFamily="18" charset="0"/>
                  <a:cs typeface="Times New Roman" pitchFamily="18" charset="0"/>
                </a:rPr>
                <a:t>SỐ VÀ GIẢI TÍCH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Rectangle: Rounded Corners 40">
              <a:extLst>
                <a:ext uri="{FF2B5EF4-FFF2-40B4-BE49-F238E27FC236}">
                  <a16:creationId xmlns="" xmlns:a16="http://schemas.microsoft.com/office/drawing/2014/main" id="{4A3C864D-102C-410C-B2C9-2869AB1F766E}"/>
                </a:ext>
              </a:extLst>
            </p:cNvPr>
            <p:cNvSpPr/>
            <p:nvPr/>
          </p:nvSpPr>
          <p:spPr>
            <a:xfrm>
              <a:off x="6224586" y="228600"/>
              <a:ext cx="2387601" cy="1066800"/>
            </a:xfrm>
            <a:prstGeom prst="roundRect">
              <a:avLst/>
            </a:prstGeom>
            <a:solidFill>
              <a:srgbClr val="007C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BÀI 2</a:t>
              </a:r>
            </a:p>
            <a:p>
              <a:pPr algn="ctr"/>
              <a:r>
                <a:rPr lang="en-US" sz="3200" dirty="0" err="1">
                  <a:latin typeface="Times New Roman" pitchFamily="18" charset="0"/>
                  <a:cs typeface="Times New Roman" pitchFamily="18" charset="0"/>
                </a:rPr>
                <a:t>Chương</a:t>
              </a:r>
              <a:r>
                <a:rPr lang="en-US" sz="32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dirty="0" smtClean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en-US" sz="3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8598534" y="202246"/>
              <a:ext cx="13182600" cy="1093154"/>
            </a:xfrm>
            <a:prstGeom prst="roundRect">
              <a:avLst/>
            </a:prstGeom>
            <a:solidFill>
              <a:srgbClr val="007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QUY TẮC TÍNH ĐẠO HÀM</a:t>
              </a:r>
            </a:p>
          </p:txBody>
        </p:sp>
      </p:grpSp>
      <p:sp>
        <p:nvSpPr>
          <p:cNvPr id="38" name="Rectangle 37">
            <a:hlinkClick r:id="rId12" action="ppaction://hlinksldjump"/>
          </p:cNvPr>
          <p:cNvSpPr/>
          <p:nvPr/>
        </p:nvSpPr>
        <p:spPr>
          <a:xfrm>
            <a:off x="22867177" y="475861"/>
            <a:ext cx="1116389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11E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2687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3"/>
          <p:cNvGrpSpPr/>
          <p:nvPr/>
        </p:nvGrpSpPr>
        <p:grpSpPr>
          <a:xfrm>
            <a:off x="153691" y="6019800"/>
            <a:ext cx="24079792" cy="7162800"/>
            <a:chOff x="48567" y="4381500"/>
            <a:chExt cx="24079792" cy="8839200"/>
          </a:xfrm>
        </p:grpSpPr>
        <p:sp>
          <p:nvSpPr>
            <p:cNvPr id="422" name="Google Shape;422;p3"/>
            <p:cNvSpPr/>
            <p:nvPr/>
          </p:nvSpPr>
          <p:spPr>
            <a:xfrm>
              <a:off x="353961" y="4997566"/>
              <a:ext cx="23774398" cy="8223134"/>
            </a:xfrm>
            <a:prstGeom prst="roundRect">
              <a:avLst>
                <a:gd name="adj" fmla="val 2239"/>
              </a:avLst>
            </a:prstGeom>
            <a:solidFill>
              <a:srgbClr val="BBD6EE"/>
            </a:solidFill>
            <a:ln w="28575" cap="flat" cmpd="sng">
              <a:solidFill>
                <a:srgbClr val="5252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" name="Google Shape;423;p3"/>
            <p:cNvGrpSpPr/>
            <p:nvPr/>
          </p:nvGrpSpPr>
          <p:grpSpPr>
            <a:xfrm>
              <a:off x="48567" y="4381500"/>
              <a:ext cx="3991941" cy="1079473"/>
              <a:chOff x="410517" y="4648200"/>
              <a:chExt cx="3991941" cy="1079473"/>
            </a:xfrm>
          </p:grpSpPr>
          <p:sp>
            <p:nvSpPr>
              <p:cNvPr id="424" name="Google Shape;424;p3"/>
              <p:cNvSpPr/>
              <p:nvPr/>
            </p:nvSpPr>
            <p:spPr>
              <a:xfrm rot="5400000" flipH="1">
                <a:off x="2489940" y="3702023"/>
                <a:ext cx="828631" cy="2996405"/>
              </a:xfrm>
              <a:prstGeom prst="round1Rect">
                <a:avLst>
                  <a:gd name="adj" fmla="val 16667"/>
                </a:avLst>
              </a:prstGeom>
              <a:solidFill>
                <a:srgbClr val="BBD6EE"/>
              </a:solidFill>
              <a:ln w="57150" cap="flat" cmpd="sng">
                <a:solidFill>
                  <a:srgbClr val="5481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 sz="4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"/>
              <p:cNvSpPr txBox="1"/>
              <p:nvPr/>
            </p:nvSpPr>
            <p:spPr>
              <a:xfrm>
                <a:off x="1406054" y="4769080"/>
                <a:ext cx="2872840" cy="800219"/>
              </a:xfrm>
              <a:prstGeom prst="rect">
                <a:avLst/>
              </a:prstGeom>
              <a:solidFill>
                <a:srgbClr val="BBD6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/>
                <a:r>
                  <a:rPr lang="en-US" sz="4600" b="1">
                    <a:solidFill>
                      <a:srgbClr val="548135"/>
                    </a:solidFill>
                    <a:latin typeface="Tahoma"/>
                    <a:ea typeface="Tahoma"/>
                    <a:cs typeface="Tahoma"/>
                    <a:sym typeface="Tahoma"/>
                  </a:rPr>
                  <a:t>Bài giải</a:t>
                </a:r>
                <a:endParaRPr sz="4600" b="1">
                  <a:solidFill>
                    <a:srgbClr val="548135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pic>
            <p:nvPicPr>
              <p:cNvPr id="426" name="Google Shape;426;p3"/>
              <p:cNvPicPr preferRelativeResize="0"/>
              <p:nvPr/>
            </p:nvPicPr>
            <p:blipFill rotWithShape="1">
              <a:blip r:embed="rId3">
                <a:alphaModFix/>
              </a:blip>
              <a:srcRect l="17950" t="14860" r="18922" b="25554"/>
              <a:stretch/>
            </p:blipFill>
            <p:spPr>
              <a:xfrm>
                <a:off x="410517" y="4648200"/>
                <a:ext cx="1058947" cy="1079473"/>
              </a:xfrm>
              <a:prstGeom prst="round2DiagRect">
                <a:avLst>
                  <a:gd name="adj1" fmla="val 27632"/>
                  <a:gd name="adj2" fmla="val 0"/>
                </a:avLst>
              </a:prstGeom>
              <a:solidFill>
                <a:srgbClr val="327E3B"/>
              </a:solidFill>
              <a:ln w="38100" cap="sq" cmpd="sng">
                <a:solidFill>
                  <a:srgbClr val="385623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254000" algn="tl" rotWithShape="0">
                  <a:srgbClr val="000000">
                    <a:alpha val="42745"/>
                  </a:srgbClr>
                </a:outerShdw>
              </a:effectLst>
            </p:spPr>
          </p:pic>
        </p:grpSp>
      </p:grpSp>
      <p:grpSp>
        <p:nvGrpSpPr>
          <p:cNvPr id="427" name="Google Shape;427;p3"/>
          <p:cNvGrpSpPr/>
          <p:nvPr/>
        </p:nvGrpSpPr>
        <p:grpSpPr>
          <a:xfrm>
            <a:off x="427388" y="4785264"/>
            <a:ext cx="23556178" cy="1234536"/>
            <a:chOff x="241306" y="2243792"/>
            <a:chExt cx="11778089" cy="617268"/>
          </a:xfrm>
        </p:grpSpPr>
        <p:sp>
          <p:nvSpPr>
            <p:cNvPr id="428" name="Google Shape;428;p3"/>
            <p:cNvSpPr/>
            <p:nvPr/>
          </p:nvSpPr>
          <p:spPr>
            <a:xfrm>
              <a:off x="3538287" y="2243792"/>
              <a:ext cx="2468235" cy="617268"/>
            </a:xfrm>
            <a:prstGeom prst="rect">
              <a:avLst/>
            </a:prstGeom>
            <a:solidFill>
              <a:srgbClr val="327E3B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6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3247742" y="2303047"/>
              <a:ext cx="544265" cy="500266"/>
            </a:xfrm>
            <a:prstGeom prst="ellipse">
              <a:avLst/>
            </a:prstGeom>
            <a:solidFill>
              <a:srgbClr val="327E3B"/>
            </a:solidFill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6400" b="1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B</a:t>
              </a:r>
              <a:endParaRPr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531851" y="2243792"/>
              <a:ext cx="2468235" cy="617268"/>
            </a:xfrm>
            <a:prstGeom prst="rect">
              <a:avLst/>
            </a:prstGeom>
            <a:solidFill>
              <a:srgbClr val="327E3B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6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1306" y="2303047"/>
              <a:ext cx="544265" cy="500266"/>
            </a:xfrm>
            <a:prstGeom prst="ellipse">
              <a:avLst/>
            </a:prstGeom>
            <a:solidFill>
              <a:srgbClr val="327E3B"/>
            </a:solidFill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6400" b="1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A</a:t>
              </a:r>
              <a:endParaRPr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6544723" y="2243792"/>
              <a:ext cx="2468235" cy="617268"/>
            </a:xfrm>
            <a:prstGeom prst="rect">
              <a:avLst/>
            </a:prstGeom>
            <a:solidFill>
              <a:srgbClr val="327E3B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6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6254178" y="2303047"/>
              <a:ext cx="544265" cy="500266"/>
            </a:xfrm>
            <a:prstGeom prst="ellipse">
              <a:avLst/>
            </a:prstGeom>
            <a:solidFill>
              <a:srgbClr val="327E3B"/>
            </a:solidFill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6400" b="1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C</a:t>
              </a:r>
              <a:endParaRPr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9551160" y="2243792"/>
              <a:ext cx="2468235" cy="617268"/>
            </a:xfrm>
            <a:prstGeom prst="rect">
              <a:avLst/>
            </a:prstGeom>
            <a:solidFill>
              <a:srgbClr val="327E3B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6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9260615" y="2303047"/>
              <a:ext cx="544265" cy="500266"/>
            </a:xfrm>
            <a:prstGeom prst="ellipse">
              <a:avLst/>
            </a:prstGeom>
            <a:solidFill>
              <a:srgbClr val="327E3B"/>
            </a:solidFill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6400" b="1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D</a:t>
              </a:r>
              <a:endParaRPr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3"/>
          <p:cNvSpPr/>
          <p:nvPr/>
        </p:nvSpPr>
        <p:spPr>
          <a:xfrm>
            <a:off x="12514920" y="4924102"/>
            <a:ext cx="1088400" cy="1000500"/>
          </a:xfrm>
          <a:prstGeom prst="ellipse">
            <a:avLst/>
          </a:prstGeom>
          <a:solidFill>
            <a:srgbClr val="FF0000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vi-VN" sz="64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endParaRPr sz="6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1" name="Google Shape;441;p3"/>
          <p:cNvGrpSpPr/>
          <p:nvPr/>
        </p:nvGrpSpPr>
        <p:grpSpPr>
          <a:xfrm>
            <a:off x="39687" y="1641324"/>
            <a:ext cx="24090260" cy="2871176"/>
            <a:chOff x="923003" y="3917552"/>
            <a:chExt cx="24090260" cy="2871176"/>
          </a:xfrm>
        </p:grpSpPr>
        <p:sp>
          <p:nvSpPr>
            <p:cNvPr id="442" name="Google Shape;442;p3"/>
            <p:cNvSpPr/>
            <p:nvPr/>
          </p:nvSpPr>
          <p:spPr>
            <a:xfrm>
              <a:off x="1272210" y="4426858"/>
              <a:ext cx="23741053" cy="2361870"/>
            </a:xfrm>
            <a:prstGeom prst="roundRect">
              <a:avLst>
                <a:gd name="adj" fmla="val 10158"/>
              </a:avLst>
            </a:prstGeom>
            <a:solidFill>
              <a:srgbClr val="FEEBB0"/>
            </a:solidFill>
            <a:ln w="12700" cap="flat" cmpd="sng">
              <a:solidFill>
                <a:srgbClr val="91720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43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444" name="Google Shape;444;p3"/>
            <p:cNvGrpSpPr/>
            <p:nvPr/>
          </p:nvGrpSpPr>
          <p:grpSpPr>
            <a:xfrm>
              <a:off x="923003" y="3917552"/>
              <a:ext cx="3942102" cy="1040476"/>
              <a:chOff x="923003" y="3917552"/>
              <a:chExt cx="3942102" cy="1040476"/>
            </a:xfrm>
          </p:grpSpPr>
          <p:grpSp>
            <p:nvGrpSpPr>
              <p:cNvPr id="445" name="Google Shape;445;p3"/>
              <p:cNvGrpSpPr/>
              <p:nvPr/>
            </p:nvGrpSpPr>
            <p:grpSpPr>
              <a:xfrm>
                <a:off x="1362045" y="4056327"/>
                <a:ext cx="3503060" cy="861996"/>
                <a:chOff x="2028795" y="4418277"/>
                <a:chExt cx="3503060" cy="861996"/>
              </a:xfrm>
            </p:grpSpPr>
            <p:sp>
              <p:nvSpPr>
                <p:cNvPr id="446" name="Google Shape;446;p3"/>
                <p:cNvSpPr/>
                <p:nvPr/>
              </p:nvSpPr>
              <p:spPr>
                <a:xfrm rot="5400000">
                  <a:off x="3364273" y="3082799"/>
                  <a:ext cx="832104" cy="3503060"/>
                </a:xfrm>
                <a:prstGeom prst="round2SameRect">
                  <a:avLst>
                    <a:gd name="adj1" fmla="val 19445"/>
                    <a:gd name="adj2" fmla="val 0"/>
                  </a:avLst>
                </a:prstGeom>
                <a:solidFill>
                  <a:schemeClr val="lt1"/>
                </a:solidFill>
                <a:ln w="57150" cap="flat" cmpd="sng">
                  <a:solidFill>
                    <a:srgbClr val="9172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endParaRPr sz="4300" b="1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447" name="Google Shape;447;p3"/>
                <p:cNvSpPr txBox="1"/>
                <p:nvPr/>
              </p:nvSpPr>
              <p:spPr>
                <a:xfrm>
                  <a:off x="2636458" y="4480054"/>
                  <a:ext cx="2420395" cy="8002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algn="ctr"/>
                  <a:r>
                    <a:rPr lang="en-US" sz="4600" b="1" dirty="0">
                      <a:solidFill>
                        <a:schemeClr val="dk1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CÂU 2</a:t>
                  </a:r>
                  <a:endParaRPr sz="4600" b="1" dirty="0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</p:grpSp>
          <p:pic>
            <p:nvPicPr>
              <p:cNvPr id="448" name="Google Shape;448;p3"/>
              <p:cNvPicPr preferRelativeResize="0"/>
              <p:nvPr/>
            </p:nvPicPr>
            <p:blipFill rotWithShape="1">
              <a:blip r:embed="rId4">
                <a:alphaModFix/>
              </a:blip>
              <a:srcRect l="15599" t="21515" r="9758" b="14519"/>
              <a:stretch/>
            </p:blipFill>
            <p:spPr>
              <a:xfrm>
                <a:off x="923003" y="3917552"/>
                <a:ext cx="1076356" cy="1040476"/>
              </a:xfrm>
              <a:prstGeom prst="round2DiagRect">
                <a:avLst>
                  <a:gd name="adj1" fmla="val 30509"/>
                  <a:gd name="adj2" fmla="val 0"/>
                </a:avLst>
              </a:prstGeom>
              <a:noFill/>
              <a:ln w="38100" cap="sq" cmpd="sng">
                <a:solidFill>
                  <a:srgbClr val="91720D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254000" algn="tl" rotWithShape="0">
                  <a:srgbClr val="000000">
                    <a:alpha val="42745"/>
                  </a:srgbClr>
                </a:outerShdw>
              </a:effectLst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Hình chữ nhật 2">
                <a:extLst>
                  <a:ext uri="{FF2B5EF4-FFF2-40B4-BE49-F238E27FC236}">
                    <a16:creationId xmlns="" xmlns:a16="http://schemas.microsoft.com/office/drawing/2014/main" id="{8B54F4AF-8FC3-417F-A832-A70AD26325BB}"/>
                  </a:ext>
                </a:extLst>
              </p:cNvPr>
              <p:cNvSpPr/>
              <p:nvPr/>
            </p:nvSpPr>
            <p:spPr>
              <a:xfrm>
                <a:off x="4022068" y="2903613"/>
                <a:ext cx="12059583" cy="8199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just" fontAlgn="base">
                  <a:lnSpc>
                    <a:spcPct val="107000"/>
                  </a:lnSpc>
                  <a:spcBef>
                    <a:spcPts val="600"/>
                  </a:spcBef>
                  <a:buClr>
                    <a:srgbClr val="0000FF"/>
                  </a:buClr>
                  <a:buSzPts val="1200"/>
                  <a:tabLst>
                    <a:tab pos="629920" algn="l"/>
                  </a:tabLst>
                </a:pPr>
                <a:r>
                  <a:rPr lang="en-US" sz="480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Đạo hàm của hàm số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4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4800" i="1">
                            <a:solidFill>
                              <a:prstClr val="black"/>
                            </a:solidFill>
                            <a:latin typeface="Cambria Math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4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4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d>
                      <m:dPr>
                        <m:ctrlPr>
                          <a:rPr lang="en-US" sz="4800" i="1">
                            <a:solidFill>
                              <a:prstClr val="black"/>
                            </a:solidFill>
                            <a:latin typeface="Cambria Math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4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4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4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sz="4800">
                    <a:solidFill>
                      <a:prstClr val="black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là:</a:t>
                </a:r>
              </a:p>
            </p:txBody>
          </p:sp>
        </mc:Choice>
        <mc:Fallback xmlns=""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B54F4AF-8FC3-417F-A832-A70AD26325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2068" y="2903613"/>
                <a:ext cx="12059583" cy="819968"/>
              </a:xfrm>
              <a:prstGeom prst="rect">
                <a:avLst/>
              </a:prstGeom>
              <a:blipFill rotWithShape="1">
                <a:blip r:embed="rId5"/>
                <a:stretch>
                  <a:fillRect l="-2326" t="-19259" r="-1314" b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Hình chữ nhật 3">
                <a:extLst>
                  <a:ext uri="{FF2B5EF4-FFF2-40B4-BE49-F238E27FC236}">
                    <a16:creationId xmlns="" xmlns:a16="http://schemas.microsoft.com/office/drawing/2014/main" id="{0D1C6C5F-0691-4DCF-B1CE-FF6E476F28F7}"/>
                  </a:ext>
                </a:extLst>
              </p:cNvPr>
              <p:cNvSpPr/>
              <p:nvPr/>
            </p:nvSpPr>
            <p:spPr>
              <a:xfrm>
                <a:off x="2122490" y="5035638"/>
                <a:ext cx="266611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′=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n-US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.</a:t>
                </a:r>
                <a:endParaRPr lang="en-US"/>
              </a:p>
            </p:txBody>
          </p:sp>
        </mc:Choice>
        <mc:Fallback xmlns="">
          <p:sp>
            <p:nvSpPr>
              <p:cNvPr id="4" name="Hình chữ nhật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D1C6C5F-0691-4DCF-B1CE-FF6E476F2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490" y="5035638"/>
                <a:ext cx="2666114" cy="707886"/>
              </a:xfrm>
              <a:prstGeom prst="rect">
                <a:avLst/>
              </a:prstGeom>
              <a:blipFill rotWithShape="1">
                <a:blip r:embed="rId6"/>
                <a:stretch>
                  <a:fillRect t="-18966" r="-7078" b="-3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Hình chữ nhật 4">
                <a:extLst>
                  <a:ext uri="{FF2B5EF4-FFF2-40B4-BE49-F238E27FC236}">
                    <a16:creationId xmlns="" xmlns:a16="http://schemas.microsoft.com/office/drawing/2014/main" id="{0A436C3F-AF4F-4267-BAA0-BB2765B98990}"/>
                  </a:ext>
                </a:extLst>
              </p:cNvPr>
              <p:cNvSpPr/>
              <p:nvPr/>
            </p:nvSpPr>
            <p:spPr>
              <a:xfrm>
                <a:off x="7886866" y="5048589"/>
                <a:ext cx="266611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′=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𝟒</m:t>
                    </m:r>
                  </m:oMath>
                </a14:m>
                <a:r>
                  <a:rPr lang="en-US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.</a:t>
                </a:r>
                <a:endParaRPr lang="en-US"/>
              </a:p>
            </p:txBody>
          </p:sp>
        </mc:Choice>
        <mc:Fallback xmlns="">
          <p:sp>
            <p:nvSpPr>
              <p:cNvPr id="5" name="Hình chữ nhật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A436C3F-AF4F-4267-BAA0-BB2765B989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866" y="5048589"/>
                <a:ext cx="2666114" cy="707886"/>
              </a:xfrm>
              <a:prstGeom prst="rect">
                <a:avLst/>
              </a:prstGeom>
              <a:blipFill rotWithShape="1">
                <a:blip r:embed="rId7"/>
                <a:stretch>
                  <a:fillRect t="-18966" r="-7094" b="-32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Hình chữ nhật 5">
                <a:extLst>
                  <a:ext uri="{FF2B5EF4-FFF2-40B4-BE49-F238E27FC236}">
                    <a16:creationId xmlns="" xmlns:a16="http://schemas.microsoft.com/office/drawing/2014/main" id="{0C326726-AE94-44C5-B26B-17B768C09C09}"/>
                  </a:ext>
                </a:extLst>
              </p:cNvPr>
              <p:cNvSpPr/>
              <p:nvPr/>
            </p:nvSpPr>
            <p:spPr>
              <a:xfrm>
                <a:off x="13989129" y="5117578"/>
                <a:ext cx="2972289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′=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𝟒</m:t>
                    </m:r>
                  </m:oMath>
                </a14:m>
                <a:r>
                  <a:rPr lang="en-US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.</a:t>
                </a:r>
                <a:endParaRPr lang="en-US"/>
              </a:p>
            </p:txBody>
          </p:sp>
        </mc:Choice>
        <mc:Fallback xmlns="">
          <p:sp>
            <p:nvSpPr>
              <p:cNvPr id="6" name="Hình chữ nhật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326726-AE94-44C5-B26B-17B768C09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89129" y="5117578"/>
                <a:ext cx="2972289" cy="707886"/>
              </a:xfrm>
              <a:prstGeom prst="rect">
                <a:avLst/>
              </a:prstGeom>
              <a:blipFill rotWithShape="1">
                <a:blip r:embed="rId8"/>
                <a:stretch>
                  <a:fillRect t="-18803" r="-6366" b="-31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Hình chữ nhật 6">
                <a:extLst>
                  <a:ext uri="{FF2B5EF4-FFF2-40B4-BE49-F238E27FC236}">
                    <a16:creationId xmlns="" xmlns:a16="http://schemas.microsoft.com/office/drawing/2014/main" id="{68BE8B5D-2E1F-40B4-B0A9-CB80454F41C7}"/>
                  </a:ext>
                </a:extLst>
              </p:cNvPr>
              <p:cNvSpPr/>
              <p:nvPr/>
            </p:nvSpPr>
            <p:spPr>
              <a:xfrm>
                <a:off x="19356387" y="5057897"/>
                <a:ext cx="3302186" cy="6986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62992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′=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r>
                  <a:rPr lang="en-US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Hình chữ nhật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8BE8B5D-2E1F-40B4-B0A9-CB80454F4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6387" y="5057897"/>
                <a:ext cx="3302186" cy="698653"/>
              </a:xfrm>
              <a:prstGeom prst="rect">
                <a:avLst/>
              </a:prstGeom>
              <a:blipFill rotWithShape="1">
                <a:blip r:embed="rId9"/>
                <a:stretch>
                  <a:fillRect t="-18421" r="-5535" b="-35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Hình chữ nhật 7">
            <a:extLst>
              <a:ext uri="{FF2B5EF4-FFF2-40B4-BE49-F238E27FC236}">
                <a16:creationId xmlns="" xmlns:a16="http://schemas.microsoft.com/office/drawing/2014/main" id="{3A64CADE-7BB5-4426-ADF3-7951DCA73740}"/>
              </a:ext>
            </a:extLst>
          </p:cNvPr>
          <p:cNvSpPr/>
          <p:nvPr/>
        </p:nvSpPr>
        <p:spPr>
          <a:xfrm>
            <a:off x="4093049" y="7855878"/>
            <a:ext cx="15336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 </a:t>
            </a:r>
            <a:r>
              <a:rPr lang="en-US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Hình chữ nhật 8">
                <a:extLst>
                  <a:ext uri="{FF2B5EF4-FFF2-40B4-BE49-F238E27FC236}">
                    <a16:creationId xmlns="" xmlns:a16="http://schemas.microsoft.com/office/drawing/2014/main" id="{9651043D-ED88-4E32-AEFD-B7EEB054E905}"/>
                  </a:ext>
                </a:extLst>
              </p:cNvPr>
              <p:cNvSpPr/>
              <p:nvPr/>
            </p:nvSpPr>
            <p:spPr>
              <a:xfrm>
                <a:off x="5646284" y="7855878"/>
                <a:ext cx="4481163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Hình chữ nhật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651043D-ED88-4E32-AEFD-B7EEB054E9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284" y="7855878"/>
                <a:ext cx="4481163" cy="707886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ình chữ nhật 9">
                <a:extLst>
                  <a:ext uri="{FF2B5EF4-FFF2-40B4-BE49-F238E27FC236}">
                    <a16:creationId xmlns="" xmlns:a16="http://schemas.microsoft.com/office/drawing/2014/main" id="{A629A803-428C-4160-AA22-13C4BE7C2F91}"/>
                  </a:ext>
                </a:extLst>
              </p:cNvPr>
              <p:cNvSpPr/>
              <p:nvPr/>
            </p:nvSpPr>
            <p:spPr>
              <a:xfrm>
                <a:off x="9831387" y="7855878"/>
                <a:ext cx="344164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3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Hình chữ nhật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629A803-428C-4160-AA22-13C4BE7C2F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387" y="7855878"/>
                <a:ext cx="3441648" cy="707886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ình chữ nhật 10">
                <a:extLst>
                  <a:ext uri="{FF2B5EF4-FFF2-40B4-BE49-F238E27FC236}">
                    <a16:creationId xmlns="" xmlns:a16="http://schemas.microsoft.com/office/drawing/2014/main" id="{4A7347B7-4A78-422B-904C-85E055EAF4E9}"/>
                  </a:ext>
                </a:extLst>
              </p:cNvPr>
              <p:cNvSpPr/>
              <p:nvPr/>
            </p:nvSpPr>
            <p:spPr>
              <a:xfrm>
                <a:off x="12514920" y="7831253"/>
                <a:ext cx="4118050" cy="6986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63055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′=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4</m:t>
                    </m:r>
                  </m:oMath>
                </a14:m>
                <a:r>
                  <a: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Hình chữ nhật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A7347B7-4A78-422B-904C-85E055EAF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4920" y="7831253"/>
                <a:ext cx="4118050" cy="698653"/>
              </a:xfrm>
              <a:prstGeom prst="rect">
                <a:avLst/>
              </a:prstGeom>
              <a:blipFill rotWithShape="1">
                <a:blip r:embed="rId12"/>
                <a:stretch>
                  <a:fillRect t="-18421" r="-3994" b="-35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2211387" y="202246"/>
            <a:ext cx="19569747" cy="1093154"/>
            <a:chOff x="2211387" y="202246"/>
            <a:chExt cx="19569747" cy="1093154"/>
          </a:xfrm>
        </p:grpSpPr>
        <p:sp>
          <p:nvSpPr>
            <p:cNvPr id="35" name="Rectangle: Rounded Corners 38">
              <a:extLst>
                <a:ext uri="{FF2B5EF4-FFF2-40B4-BE49-F238E27FC236}">
                  <a16:creationId xmlns="" xmlns:a16="http://schemas.microsoft.com/office/drawing/2014/main" id="{B48BED0B-CDB1-4DD2-A71F-D237DC6B8737}"/>
                </a:ext>
              </a:extLst>
            </p:cNvPr>
            <p:cNvSpPr/>
            <p:nvPr/>
          </p:nvSpPr>
          <p:spPr>
            <a:xfrm>
              <a:off x="2211387" y="228600"/>
              <a:ext cx="1066800" cy="1066800"/>
            </a:xfrm>
            <a:prstGeom prst="roundRect">
              <a:avLst/>
            </a:prstGeom>
            <a:solidFill>
              <a:srgbClr val="007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imes New Roman" pitchFamily="18" charset="0"/>
                  <a:cs typeface="Times New Roman" pitchFamily="18" charset="0"/>
                </a:rPr>
                <a:t>LỚP</a:t>
              </a:r>
              <a:r>
                <a:rPr lang="en-US" sz="36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4000" dirty="0" smtClean="0">
                  <a:latin typeface="Times New Roman" pitchFamily="18" charset="0"/>
                  <a:cs typeface="Times New Roman" pitchFamily="18" charset="0"/>
                </a:rPr>
                <a:t>11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Rectangle: Rounded Corners 39">
              <a:extLst>
                <a:ext uri="{FF2B5EF4-FFF2-40B4-BE49-F238E27FC236}">
                  <a16:creationId xmlns="" xmlns:a16="http://schemas.microsoft.com/office/drawing/2014/main" id="{FE5E6614-CBC3-41D6-A304-A366930A2A92}"/>
                </a:ext>
              </a:extLst>
            </p:cNvPr>
            <p:cNvSpPr/>
            <p:nvPr/>
          </p:nvSpPr>
          <p:spPr>
            <a:xfrm>
              <a:off x="3278187" y="228600"/>
              <a:ext cx="2946399" cy="1066800"/>
            </a:xfrm>
            <a:prstGeom prst="roundRect">
              <a:avLst/>
            </a:prstGeom>
            <a:solidFill>
              <a:srgbClr val="05860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Times New Roman" pitchFamily="18" charset="0"/>
                  <a:cs typeface="Times New Roman" pitchFamily="18" charset="0"/>
                </a:rPr>
                <a:t> ĐẠI </a:t>
              </a:r>
              <a:r>
                <a:rPr lang="en-US" sz="3600" dirty="0" smtClean="0">
                  <a:latin typeface="Times New Roman" pitchFamily="18" charset="0"/>
                  <a:cs typeface="Times New Roman" pitchFamily="18" charset="0"/>
                </a:rPr>
                <a:t>SỐ VÀ GIẢI TÍCH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Rectangle: Rounded Corners 40">
              <a:extLst>
                <a:ext uri="{FF2B5EF4-FFF2-40B4-BE49-F238E27FC236}">
                  <a16:creationId xmlns="" xmlns:a16="http://schemas.microsoft.com/office/drawing/2014/main" id="{4A3C864D-102C-410C-B2C9-2869AB1F766E}"/>
                </a:ext>
              </a:extLst>
            </p:cNvPr>
            <p:cNvSpPr/>
            <p:nvPr/>
          </p:nvSpPr>
          <p:spPr>
            <a:xfrm>
              <a:off x="6224586" y="228600"/>
              <a:ext cx="2387601" cy="1066800"/>
            </a:xfrm>
            <a:prstGeom prst="roundRect">
              <a:avLst/>
            </a:prstGeom>
            <a:solidFill>
              <a:srgbClr val="007C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BÀI 2</a:t>
              </a:r>
            </a:p>
            <a:p>
              <a:pPr algn="ctr"/>
              <a:r>
                <a:rPr lang="en-US" sz="3200" dirty="0" err="1">
                  <a:latin typeface="Times New Roman" pitchFamily="18" charset="0"/>
                  <a:cs typeface="Times New Roman" pitchFamily="18" charset="0"/>
                </a:rPr>
                <a:t>Chương</a:t>
              </a:r>
              <a:r>
                <a:rPr lang="en-US" sz="32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dirty="0" smtClean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en-US" sz="3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8598534" y="202246"/>
              <a:ext cx="13182600" cy="1093154"/>
            </a:xfrm>
            <a:prstGeom prst="roundRect">
              <a:avLst/>
            </a:prstGeom>
            <a:solidFill>
              <a:srgbClr val="007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QUY TẮC TÍNH ĐẠO HÀM</a:t>
              </a:r>
            </a:p>
          </p:txBody>
        </p:sp>
      </p:grpSp>
      <p:sp>
        <p:nvSpPr>
          <p:cNvPr id="39" name="Rectangle 38">
            <a:hlinkClick r:id="rId13" action="ppaction://hlinksldjump"/>
          </p:cNvPr>
          <p:cNvSpPr/>
          <p:nvPr/>
        </p:nvSpPr>
        <p:spPr>
          <a:xfrm>
            <a:off x="22867177" y="475861"/>
            <a:ext cx="1116389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11E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2375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51"/>
              <p:cNvSpPr/>
              <p:nvPr/>
            </p:nvSpPr>
            <p:spPr>
              <a:xfrm>
                <a:off x="405524" y="6489968"/>
                <a:ext cx="23446663" cy="7073632"/>
              </a:xfrm>
              <a:prstGeom prst="roundRect">
                <a:avLst>
                  <a:gd name="adj" fmla="val 534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4800" b="1" dirty="0">
                    <a:solidFill>
                      <a:schemeClr val="tx1"/>
                    </a:solidFill>
                  </a:rPr>
                  <a:t>Định </a:t>
                </a:r>
                <a:r>
                  <a:rPr lang="en-US" sz="4800" b="1" dirty="0" err="1">
                    <a:solidFill>
                      <a:schemeClr val="tx1"/>
                    </a:solidFill>
                  </a:rPr>
                  <a:t>lý</a:t>
                </a:r>
                <a:r>
                  <a:rPr lang="en-US" sz="4800" b="1" dirty="0">
                    <a:solidFill>
                      <a:schemeClr val="tx1"/>
                    </a:solidFill>
                  </a:rPr>
                  <a:t> 3 :</a:t>
                </a:r>
                <a:endParaRPr lang="en-US" sz="48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4800" dirty="0" err="1">
                    <a:solidFill>
                      <a:schemeClr val="tx1"/>
                    </a:solidFill>
                  </a:rPr>
                  <a:t>Giả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sử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𝑢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4800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𝑣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là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các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hàm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số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có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đạo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hàm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tại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điểm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thuộc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khoảng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xác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định</a:t>
                </a:r>
                <a:r>
                  <a:rPr lang="en-US" sz="4800" dirty="0">
                    <a:solidFill>
                      <a:schemeClr val="tx1"/>
                    </a:solidFill>
                  </a:rPr>
                  <a:t>. Ta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có</a:t>
                </a:r>
                <a:r>
                  <a:rPr lang="en-US" sz="4800" dirty="0">
                    <a:solidFill>
                      <a:schemeClr val="tx1"/>
                    </a:solidFill>
                  </a:rPr>
                  <a:t>: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mPr>
                      <m:m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′=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′+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/>
                              <m:e/>
                              <m:e>
                                <m:d>
                                  <m:dPr>
                                    <m:ctrlPr>
                                      <a:rPr lang="en-US" sz="4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8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mr>
                      <m:m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′=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′−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/>
                              <m:e/>
                              <m:e>
                                <m:d>
                                  <m:dPr>
                                    <m:ctrlPr>
                                      <a:rPr lang="en-US" sz="4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8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mr>
                      <m:m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𝑢𝑣</m:t>
                              </m:r>
                            </m:e>
                          </m:d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′=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𝑢𝑣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/>
                              <m:e/>
                              <m:e>
                                <m:d>
                                  <m:dPr>
                                    <m:ctrlPr>
                                      <a:rPr lang="en-US" sz="4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8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mr>
                      <m:m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sz="4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d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′=</m:t>
                          </m:r>
                          <m:f>
                            <m:f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𝑢𝑣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4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8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4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4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≠</m:t>
                              </m:r>
                              <m:r>
                                <a:rPr lang="en-US" sz="48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/>
                              <m:e>
                                <m:d>
                                  <m:dPr>
                                    <m:ctrlPr>
                                      <a:rPr lang="en-US" sz="4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8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mr>
                    </m:m>
                  </m:oMath>
                </a14:m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2" name="Rounded 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24" y="6489968"/>
                <a:ext cx="23446663" cy="7073632"/>
              </a:xfrm>
              <a:prstGeom prst="roundRect">
                <a:avLst>
                  <a:gd name="adj" fmla="val 5347"/>
                </a:avLst>
              </a:prstGeom>
              <a:blipFill rotWithShape="1">
                <a:blip r:embed="rId2"/>
                <a:stretch>
                  <a:fillRect l="-675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1577581" y="1593285"/>
            <a:ext cx="668191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945187" y="202245"/>
            <a:ext cx="13182600" cy="1768065"/>
          </a:xfrm>
          <a:prstGeom prst="roundRect">
            <a:avLst/>
          </a:prstGeom>
          <a:solidFill>
            <a:srgbClr val="007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QUY </a:t>
            </a:r>
            <a:r>
              <a:rPr lang="en-US" sz="6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TẮC TÍNH ĐẠO HÀM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230187" y="2438400"/>
                <a:ext cx="23850600" cy="1645737"/>
              </a:xfrm>
              <a:prstGeom prst="roundRect">
                <a:avLst>
                  <a:gd name="adj" fmla="val 534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4800" b="1" dirty="0">
                    <a:solidFill>
                      <a:schemeClr val="tx1"/>
                    </a:solidFill>
                    <a:ea typeface="Tahoma" pitchFamily="34" charset="0"/>
                    <a:cs typeface="Tahoma" pitchFamily="34" charset="0"/>
                  </a:rPr>
                  <a:t>Định </a:t>
                </a:r>
                <a:r>
                  <a:rPr lang="en-US" sz="4800" b="1" dirty="0" err="1">
                    <a:solidFill>
                      <a:schemeClr val="tx1"/>
                    </a:solidFill>
                    <a:ea typeface="Tahoma" pitchFamily="34" charset="0"/>
                    <a:cs typeface="Tahoma" pitchFamily="34" charset="0"/>
                  </a:rPr>
                  <a:t>lý</a:t>
                </a:r>
                <a:r>
                  <a:rPr lang="en-US" sz="4800" b="1" dirty="0">
                    <a:solidFill>
                      <a:schemeClr val="tx1"/>
                    </a:solidFill>
                    <a:ea typeface="Tahoma" pitchFamily="34" charset="0"/>
                    <a:cs typeface="Tahoma" pitchFamily="34" charset="0"/>
                  </a:rPr>
                  <a:t> 1 : </a:t>
                </a:r>
                <a:r>
                  <a:rPr lang="en-US" sz="4800" dirty="0" err="1" smtClean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Hàm</a:t>
                </a:r>
                <a:r>
                  <a:rPr lang="en-US" sz="4800" dirty="0" smtClean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số</a:t>
                </a:r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 = </m:t>
                    </m:r>
                    <m:sSup>
                      <m:sSup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∈</m:t>
                        </m:r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US" sz="4800">
                            <a:solidFill>
                              <a:schemeClr val="tx1"/>
                            </a:solidFill>
                            <a:latin typeface="Cambria Math"/>
                          </a:rPr>
                          <m:t>;</m:t>
                        </m:r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&gt;</m:t>
                        </m:r>
                        <m:r>
                          <a:rPr lang="en-US" sz="48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có</a:t>
                </a:r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đạo</a:t>
                </a:r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hàm</a:t>
                </a:r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tại</a:t>
                </a:r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mọi</a:t>
                </a:r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∈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𝑅</m:t>
                    </m:r>
                  </m:oMath>
                </a14:m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và</a:t>
                </a:r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′ = 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sSup>
                      <m:sSup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48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87" y="2438400"/>
                <a:ext cx="23850600" cy="1645737"/>
              </a:xfrm>
              <a:prstGeom prst="roundRect">
                <a:avLst>
                  <a:gd name="adj" fmla="val 5347"/>
                </a:avLst>
              </a:prstGeom>
              <a:blipFill rotWithShape="1">
                <a:blip r:embed="rId3"/>
                <a:stretch>
                  <a:fillRect l="-102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405524" y="4357288"/>
                <a:ext cx="23446663" cy="1891112"/>
              </a:xfrm>
              <a:prstGeom prst="roundRect">
                <a:avLst>
                  <a:gd name="adj" fmla="val 534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4800" b="1" dirty="0">
                    <a:solidFill>
                      <a:schemeClr val="tx1"/>
                    </a:solidFill>
                  </a:rPr>
                  <a:t>Định </a:t>
                </a:r>
                <a:r>
                  <a:rPr lang="en-US" sz="4800" b="1" dirty="0" err="1">
                    <a:solidFill>
                      <a:schemeClr val="tx1"/>
                    </a:solidFill>
                  </a:rPr>
                  <a:t>lý</a:t>
                </a:r>
                <a:r>
                  <a:rPr lang="en-US" sz="4800" b="1" dirty="0">
                    <a:solidFill>
                      <a:schemeClr val="tx1"/>
                    </a:solidFill>
                  </a:rPr>
                  <a:t> 2 :</a:t>
                </a:r>
                <a:endParaRPr lang="en-US" sz="4800" dirty="0">
                  <a:solidFill>
                    <a:schemeClr val="tx1"/>
                  </a:solidFill>
                </a:endParaRPr>
              </a:p>
              <a:p>
                <a:r>
                  <a:rPr lang="en-US" sz="48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Hàm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số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 = </m:t>
                    </m:r>
                    <m:rad>
                      <m:radPr>
                        <m:degHide m:val="on"/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rad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4800" dirty="0" err="1">
                    <a:solidFill>
                      <a:schemeClr val="tx1"/>
                    </a:solidFill>
                  </a:rPr>
                  <a:t>có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đạo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hàm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tại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mọi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dương</a:t>
                </a:r>
                <a:r>
                  <a:rPr lang="en-US" sz="4800" dirty="0">
                    <a:solidFill>
                      <a:schemeClr val="tx1"/>
                    </a:solidFill>
                  </a:rPr>
                  <a:t> 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và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rad>
                      </m:e>
                    </m:d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′ = </m:t>
                    </m:r>
                    <m:f>
                      <m:f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8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480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480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24" y="4357288"/>
                <a:ext cx="23446663" cy="1891112"/>
              </a:xfrm>
              <a:prstGeom prst="roundRect">
                <a:avLst>
                  <a:gd name="adj" fmla="val 5347"/>
                </a:avLst>
              </a:prstGeom>
              <a:blipFill rotWithShape="1">
                <a:blip r:embed="rId4"/>
                <a:stretch>
                  <a:fillRect l="-1013" t="-7619" b="-5397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0593387" y="8839200"/>
            <a:ext cx="13030200" cy="449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0734358" y="8988183"/>
                <a:ext cx="12889230" cy="1000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5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5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±</m:t>
                          </m:r>
                          <m:sSub>
                            <m:sSubPr>
                              <m:ctrlPr>
                                <a:rPr lang="en-US" sz="5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5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5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±</m:t>
                          </m:r>
                          <m:r>
                            <a:rPr lang="en-US" sz="5400" b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...</m:t>
                          </m:r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±</m:t>
                          </m:r>
                          <m:sSub>
                            <m:sSubPr>
                              <m:ctrlPr>
                                <a:rPr lang="en-US" sz="5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5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5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5400" b="1" i="1">
                          <a:solidFill>
                            <a:schemeClr val="bg1"/>
                          </a:solidFill>
                          <a:latin typeface="Cambria Math"/>
                        </a:rPr>
                        <m:t>′=</m:t>
                      </m:r>
                      <m:sSub>
                        <m:sSubPr>
                          <m:ctrlP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𝒖</m:t>
                          </m:r>
                        </m:e>
                        <m:sub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5400" b="1" i="1">
                          <a:solidFill>
                            <a:schemeClr val="bg1"/>
                          </a:solidFill>
                          <a:latin typeface="Cambria Math"/>
                        </a:rPr>
                        <m:t>′±</m:t>
                      </m:r>
                      <m:sSub>
                        <m:sSubPr>
                          <m:ctrlP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𝒖</m:t>
                          </m:r>
                        </m:e>
                        <m:sub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5400" b="1" i="1">
                          <a:solidFill>
                            <a:schemeClr val="bg1"/>
                          </a:solidFill>
                          <a:latin typeface="Cambria Math"/>
                        </a:rPr>
                        <m:t>′±</m:t>
                      </m:r>
                      <m:r>
                        <a:rPr lang="en-US" sz="5400" b="1">
                          <a:solidFill>
                            <a:schemeClr val="bg1"/>
                          </a:solidFill>
                          <a:latin typeface="Cambria Math"/>
                        </a:rPr>
                        <m:t>...</m:t>
                      </m:r>
                      <m:sSub>
                        <m:sSubPr>
                          <m:ctrlP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𝒖</m:t>
                          </m:r>
                        </m:e>
                        <m:sub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sz="5400" b="1" i="1">
                          <a:solidFill>
                            <a:schemeClr val="bg1"/>
                          </a:solidFill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en-US" sz="5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4358" y="8988183"/>
                <a:ext cx="12889230" cy="100027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050587" y="10591800"/>
                <a:ext cx="12192000" cy="178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sz="4400" b="1" i="1" dirty="0">
                    <a:solidFill>
                      <a:schemeClr val="bg1"/>
                    </a:solidFill>
                  </a:rPr>
                  <a:t>HQ1: </a:t>
                </a:r>
                <a:r>
                  <a:rPr lang="en-US" sz="4400" b="1" dirty="0" err="1">
                    <a:solidFill>
                      <a:schemeClr val="bg1"/>
                    </a:solidFill>
                  </a:rPr>
                  <a:t>Nếu</a:t>
                </a:r>
                <a:r>
                  <a:rPr lang="en-US" sz="44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44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4400" b="1" dirty="0" err="1">
                    <a:solidFill>
                      <a:schemeClr val="bg1"/>
                    </a:solidFill>
                  </a:rPr>
                  <a:t>là</a:t>
                </a:r>
                <a:r>
                  <a:rPr lang="en-US" sz="44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4400" b="1" dirty="0" err="1">
                    <a:solidFill>
                      <a:schemeClr val="bg1"/>
                    </a:solidFill>
                  </a:rPr>
                  <a:t>một</a:t>
                </a:r>
                <a:r>
                  <a:rPr lang="en-US" sz="44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4400" b="1" dirty="0" err="1">
                    <a:solidFill>
                      <a:schemeClr val="bg1"/>
                    </a:solidFill>
                  </a:rPr>
                  <a:t>hằng</a:t>
                </a:r>
                <a:r>
                  <a:rPr lang="en-US" sz="44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4400" b="1" dirty="0" err="1">
                    <a:solidFill>
                      <a:schemeClr val="bg1"/>
                    </a:solidFill>
                  </a:rPr>
                  <a:t>số</a:t>
                </a:r>
                <a:r>
                  <a:rPr lang="en-US" sz="44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4400" b="1" dirty="0" err="1">
                    <a:solidFill>
                      <a:schemeClr val="bg1"/>
                    </a:solidFill>
                  </a:rPr>
                  <a:t>thì</a:t>
                </a:r>
                <a:r>
                  <a:rPr lang="en-US" sz="44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400" b="1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4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𝒌𝒖</m:t>
                        </m:r>
                      </m:e>
                    </m:d>
                    <m:r>
                      <a:rPr lang="en-US" sz="4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′=</m:t>
                    </m:r>
                    <m:r>
                      <a:rPr lang="en-US" sz="4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𝒌𝒖</m:t>
                    </m:r>
                    <m:r>
                      <a:rPr lang="en-US" sz="4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4400" b="1" dirty="0">
                    <a:solidFill>
                      <a:schemeClr val="bg1"/>
                    </a:solidFill>
                  </a:rPr>
                  <a:t> .</a:t>
                </a:r>
              </a:p>
              <a:p>
                <a:r>
                  <a:rPr lang="en-US" sz="4400" b="1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4400" b="1" i="1" dirty="0" smtClean="0">
                    <a:solidFill>
                      <a:schemeClr val="bg1"/>
                    </a:solidFill>
                  </a:rPr>
                  <a:t>HQ2</a:t>
                </a:r>
                <a:r>
                  <a:rPr lang="en-US" sz="4400" b="1" i="1" dirty="0">
                    <a:solidFill>
                      <a:schemeClr val="bg1"/>
                    </a:solidFill>
                  </a:rPr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400" b="1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4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4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den>
                        </m:f>
                      </m:e>
                    </m:d>
                    <m:r>
                      <a:rPr lang="en-US" sz="4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′=−</m:t>
                    </m:r>
                    <m:f>
                      <m:fPr>
                        <m:ctrlPr>
                          <a:rPr lang="en-US" sz="4400" b="1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4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sSup>
                          <m:sSupPr>
                            <m:ctrlPr>
                              <a:rPr lang="en-US" sz="4400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4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sz="4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m>
                      <m:mPr>
                        <m:plcHide m:val="on"/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4400" b="1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mPr>
                      <m:mr>
                        <m:e/>
                        <m:e>
                          <m:d>
                            <m:dPr>
                              <m:ctrlP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d>
                                <m:dPr>
                                  <m:ctrlPr>
                                    <a:rPr lang="en-US" sz="44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e>
                      </m:mr>
                    </m:m>
                  </m:oMath>
                </a14:m>
                <a:r>
                  <a:rPr lang="en-US" sz="4400" b="1" dirty="0">
                    <a:solidFill>
                      <a:schemeClr val="bg1"/>
                    </a:solidFill>
                  </a:rPr>
                  <a:t> 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0587" y="10591800"/>
                <a:ext cx="12192000" cy="1782796"/>
              </a:xfrm>
              <a:prstGeom prst="rect">
                <a:avLst/>
              </a:prstGeom>
              <a:blipFill rotWithShape="1">
                <a:blip r:embed="rId6"/>
                <a:stretch>
                  <a:fillRect l="-1000" t="-6849" b="-6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5879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ounded Rectangle 51"/>
              <p:cNvSpPr/>
              <p:nvPr/>
            </p:nvSpPr>
            <p:spPr>
              <a:xfrm>
                <a:off x="458786" y="3886200"/>
                <a:ext cx="23446663" cy="6868889"/>
              </a:xfrm>
              <a:prstGeom prst="roundRect">
                <a:avLst>
                  <a:gd name="adj" fmla="val 534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7200" dirty="0" smtClean="0">
                    <a:solidFill>
                      <a:schemeClr val="tx1"/>
                    </a:solidFill>
                  </a:rPr>
                  <a:t>1. </a:t>
                </a:r>
                <a:r>
                  <a:rPr lang="en-US" sz="7200" dirty="0" err="1" smtClean="0">
                    <a:solidFill>
                      <a:schemeClr val="tx1"/>
                    </a:solidFill>
                  </a:rPr>
                  <a:t>Nêu</a:t>
                </a:r>
                <a:r>
                  <a:rPr lang="en-US" sz="72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 err="1" smtClean="0">
                    <a:solidFill>
                      <a:schemeClr val="tx1"/>
                    </a:solidFill>
                  </a:rPr>
                  <a:t>các</a:t>
                </a:r>
                <a:r>
                  <a:rPr lang="en-US" sz="72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 err="1" smtClean="0">
                    <a:solidFill>
                      <a:schemeClr val="tx1"/>
                    </a:solidFill>
                  </a:rPr>
                  <a:t>bước</a:t>
                </a:r>
                <a:r>
                  <a:rPr lang="en-US" sz="72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 err="1" smtClean="0">
                    <a:solidFill>
                      <a:schemeClr val="tx1"/>
                    </a:solidFill>
                  </a:rPr>
                  <a:t>tính</a:t>
                </a:r>
                <a:r>
                  <a:rPr lang="en-US" sz="72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 err="1" smtClean="0">
                    <a:solidFill>
                      <a:schemeClr val="tx1"/>
                    </a:solidFill>
                  </a:rPr>
                  <a:t>đạo</a:t>
                </a:r>
                <a:r>
                  <a:rPr lang="en-US" sz="72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 err="1" smtClean="0">
                    <a:solidFill>
                      <a:schemeClr val="tx1"/>
                    </a:solidFill>
                  </a:rPr>
                  <a:t>hàm</a:t>
                </a:r>
                <a:r>
                  <a:rPr lang="en-US" sz="72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 err="1" smtClean="0">
                    <a:solidFill>
                      <a:schemeClr val="tx1"/>
                    </a:solidFill>
                  </a:rPr>
                  <a:t>bằng</a:t>
                </a:r>
                <a:r>
                  <a:rPr lang="en-US" sz="72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 err="1" smtClean="0">
                    <a:solidFill>
                      <a:schemeClr val="tx1"/>
                    </a:solidFill>
                  </a:rPr>
                  <a:t>định</a:t>
                </a:r>
                <a:r>
                  <a:rPr lang="en-US" sz="72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 err="1" smtClean="0">
                    <a:solidFill>
                      <a:schemeClr val="tx1"/>
                    </a:solidFill>
                  </a:rPr>
                  <a:t>nghĩa</a:t>
                </a:r>
                <a:r>
                  <a:rPr lang="en-US" sz="7200" dirty="0" smtClean="0">
                    <a:solidFill>
                      <a:schemeClr val="tx1"/>
                    </a:solidFill>
                  </a:rPr>
                  <a:t>?</a:t>
                </a:r>
              </a:p>
              <a:p>
                <a:r>
                  <a:rPr lang="en-US" sz="7200" dirty="0" smtClean="0">
                    <a:solidFill>
                      <a:schemeClr val="tx1"/>
                    </a:solidFill>
                  </a:rPr>
                  <a:t>2. </a:t>
                </a:r>
                <a:r>
                  <a:rPr lang="en-US" sz="7200" dirty="0" err="1" smtClean="0">
                    <a:solidFill>
                      <a:schemeClr val="tx1"/>
                    </a:solidFill>
                  </a:rPr>
                  <a:t>Tính</a:t>
                </a:r>
                <a:r>
                  <a:rPr lang="en-US" sz="72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 err="1">
                    <a:solidFill>
                      <a:schemeClr val="tx1"/>
                    </a:solidFill>
                  </a:rPr>
                  <a:t>đạo</a:t>
                </a:r>
                <a:r>
                  <a:rPr lang="en-US" sz="7200" dirty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 err="1">
                    <a:solidFill>
                      <a:schemeClr val="tx1"/>
                    </a:solidFill>
                  </a:rPr>
                  <a:t>hàm</a:t>
                </a:r>
                <a:r>
                  <a:rPr lang="en-US" sz="7200" dirty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 err="1">
                    <a:solidFill>
                      <a:schemeClr val="tx1"/>
                    </a:solidFill>
                  </a:rPr>
                  <a:t>của</a:t>
                </a:r>
                <a:r>
                  <a:rPr lang="en-US" sz="7200" dirty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 err="1">
                    <a:solidFill>
                      <a:schemeClr val="tx1"/>
                    </a:solidFill>
                  </a:rPr>
                  <a:t>hàm</a:t>
                </a:r>
                <a:r>
                  <a:rPr lang="en-US" sz="7200" dirty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 err="1">
                    <a:solidFill>
                      <a:schemeClr val="tx1"/>
                    </a:solidFill>
                  </a:rPr>
                  <a:t>số</a:t>
                </a:r>
                <a:r>
                  <a:rPr lang="en-US" sz="7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7200" i="1">
                        <a:solidFill>
                          <a:schemeClr val="tx1"/>
                        </a:solidFill>
                      </a:rPr>
                      <m:t>𝑦</m:t>
                    </m:r>
                    <m:r>
                      <a:rPr lang="en-US" sz="7200" i="1">
                        <a:solidFill>
                          <a:schemeClr val="tx1"/>
                        </a:solidFill>
                      </a:rPr>
                      <m:t>=</m:t>
                    </m:r>
                    <m:sSup>
                      <m:sSupPr>
                        <m:ctrlPr>
                          <a:rPr lang="en-US" sz="7200" i="1">
                            <a:solidFill>
                              <a:schemeClr val="tx1"/>
                            </a:solidFill>
                          </a:rPr>
                        </m:ctrlPr>
                      </m:sSupPr>
                      <m:e>
                        <m:r>
                          <a:rPr lang="en-US" sz="7200" i="1">
                            <a:solidFill>
                              <a:schemeClr val="tx1"/>
                            </a:solidFill>
                          </a:rPr>
                          <m:t>𝑥</m:t>
                        </m:r>
                      </m:e>
                      <m:sup>
                        <m:r>
                          <a:rPr lang="en-US" sz="7200" i="1">
                            <a:solidFill>
                              <a:schemeClr val="tx1"/>
                            </a:solidFill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7200" dirty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 err="1">
                    <a:solidFill>
                      <a:schemeClr val="tx1"/>
                    </a:solidFill>
                  </a:rPr>
                  <a:t>tại</a:t>
                </a:r>
                <a:r>
                  <a:rPr lang="en-US" sz="7200" dirty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 err="1">
                    <a:solidFill>
                      <a:schemeClr val="tx1"/>
                    </a:solidFill>
                  </a:rPr>
                  <a:t>điểm</a:t>
                </a:r>
                <a:r>
                  <a:rPr lang="en-US" sz="7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200" i="1">
                            <a:solidFill>
                              <a:schemeClr val="tx1"/>
                            </a:solidFill>
                          </a:rPr>
                        </m:ctrlPr>
                      </m:sSubPr>
                      <m:e>
                        <m:r>
                          <a:rPr lang="en-US" sz="7200" i="1">
                            <a:solidFill>
                              <a:schemeClr val="tx1"/>
                            </a:solidFill>
                          </a:rPr>
                          <m:t>𝑥</m:t>
                        </m:r>
                      </m:e>
                      <m:sub>
                        <m:r>
                          <a:rPr lang="en-US" sz="7200" i="1">
                            <a:solidFill>
                              <a:schemeClr val="tx1"/>
                            </a:solidFill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7200" dirty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 err="1">
                    <a:solidFill>
                      <a:schemeClr val="tx1"/>
                    </a:solidFill>
                  </a:rPr>
                  <a:t>bất</a:t>
                </a:r>
                <a:r>
                  <a:rPr lang="en-US" sz="7200" dirty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 err="1">
                    <a:solidFill>
                      <a:schemeClr val="tx1"/>
                    </a:solidFill>
                  </a:rPr>
                  <a:t>kì</a:t>
                </a:r>
                <a:r>
                  <a:rPr lang="en-US" sz="7200" dirty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 err="1">
                    <a:solidFill>
                      <a:schemeClr val="tx1"/>
                    </a:solidFill>
                  </a:rPr>
                  <a:t>bằng</a:t>
                </a:r>
                <a:r>
                  <a:rPr lang="en-US" sz="7200" dirty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 err="1">
                    <a:solidFill>
                      <a:schemeClr val="tx1"/>
                    </a:solidFill>
                  </a:rPr>
                  <a:t>định</a:t>
                </a:r>
                <a:r>
                  <a:rPr lang="en-US" sz="7200" dirty="0">
                    <a:solidFill>
                      <a:schemeClr val="tx1"/>
                    </a:solidFill>
                  </a:rPr>
                  <a:t> </a:t>
                </a:r>
                <a:r>
                  <a:rPr lang="en-US" sz="7200" dirty="0" err="1">
                    <a:solidFill>
                      <a:schemeClr val="tx1"/>
                    </a:solidFill>
                  </a:rPr>
                  <a:t>nghĩa</a:t>
                </a:r>
                <a:r>
                  <a:rPr lang="en-US" sz="7200" dirty="0">
                    <a:solidFill>
                      <a:schemeClr val="tx1"/>
                    </a:solidFill>
                  </a:rPr>
                  <a:t>?</a:t>
                </a:r>
                <a:endParaRPr lang="en-US" sz="7200" dirty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mc:Choice>
        <mc:Fallback>
          <p:sp>
            <p:nvSpPr>
              <p:cNvPr id="52" name="Rounded 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86" y="3886200"/>
                <a:ext cx="23446663" cy="6868889"/>
              </a:xfrm>
              <a:prstGeom prst="roundRect">
                <a:avLst>
                  <a:gd name="adj" fmla="val 5347"/>
                </a:avLst>
              </a:prstGeom>
              <a:blipFill rotWithShape="1">
                <a:blip r:embed="rId2"/>
                <a:stretch>
                  <a:fillRect l="-1454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1577581" y="1593285"/>
            <a:ext cx="668191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478587" y="1066800"/>
            <a:ext cx="1143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sz="96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KIỂM TRA BÀI CŨ</a:t>
            </a:r>
            <a:endParaRPr lang="en-US" sz="8800" b="1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8180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525228" y="6318931"/>
            <a:ext cx="19877574" cy="4653870"/>
          </a:xfrm>
          <a:prstGeom prst="roundRect">
            <a:avLst>
              <a:gd name="adj" fmla="val 4570"/>
            </a:avLst>
          </a:prstGeom>
          <a:noFill/>
          <a:ln>
            <a:solidFill>
              <a:srgbClr val="135F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4" tIns="45703" rIns="91404" bIns="45703" rtlCol="0" anchor="ctr"/>
          <a:lstStyle/>
          <a:p>
            <a:pPr algn="ctr"/>
            <a:endParaRPr lang="en-US" sz="1800"/>
          </a:p>
        </p:txBody>
      </p:sp>
      <p:grpSp>
        <p:nvGrpSpPr>
          <p:cNvPr id="4" name="Group 3"/>
          <p:cNvGrpSpPr/>
          <p:nvPr/>
        </p:nvGrpSpPr>
        <p:grpSpPr>
          <a:xfrm>
            <a:off x="897814" y="134982"/>
            <a:ext cx="22334888" cy="5441210"/>
            <a:chOff x="1396257" y="-139726"/>
            <a:chExt cx="22334887" cy="5442195"/>
          </a:xfrm>
        </p:grpSpPr>
        <p:sp>
          <p:nvSpPr>
            <p:cNvPr id="5" name="Rectangle 4"/>
            <p:cNvSpPr/>
            <p:nvPr/>
          </p:nvSpPr>
          <p:spPr>
            <a:xfrm>
              <a:off x="5747658" y="4469240"/>
              <a:ext cx="13632086" cy="8332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04" tIns="45703" rIns="91404" bIns="45703"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96257" y="-139726"/>
              <a:ext cx="22334887" cy="3863261"/>
            </a:xfrm>
            <a:prstGeom prst="rect">
              <a:avLst/>
            </a:prstGeom>
            <a:noFill/>
          </p:spPr>
          <p:txBody>
            <a:bodyPr wrap="none" lIns="91404" tIns="45703" rIns="91404" bIns="45703" rtlCol="0">
              <a:spAutoFit/>
            </a:bodyPr>
            <a:lstStyle/>
            <a:p>
              <a:pPr algn="ctr">
                <a:lnSpc>
                  <a:spcPts val="5998"/>
                </a:lnSpc>
                <a:spcBef>
                  <a:spcPts val="1800"/>
                </a:spcBef>
              </a:pPr>
              <a:endParaRPr lang="en-US" sz="8000" b="1" dirty="0" smtClean="0">
                <a:solidFill>
                  <a:srgbClr val="135F82"/>
                </a:solidFill>
                <a:latin typeface="AvantGarde-Demi" pitchFamily="18" charset="0"/>
                <a:ea typeface="AvantGarde-Demi" pitchFamily="18" charset="0"/>
                <a:cs typeface="AvantGarde-Demi" pitchFamily="18" charset="0"/>
              </a:endParaRPr>
            </a:p>
            <a:p>
              <a:pPr algn="ctr">
                <a:lnSpc>
                  <a:spcPts val="5998"/>
                </a:lnSpc>
                <a:spcBef>
                  <a:spcPts val="1800"/>
                </a:spcBef>
              </a:pPr>
              <a:r>
                <a:rPr lang="en-US" sz="8000" b="1" dirty="0" err="1" smtClean="0">
                  <a:solidFill>
                    <a:srgbClr val="135F82"/>
                  </a:solidFill>
                  <a:latin typeface="AvantGarde-Demi" pitchFamily="18" charset="0"/>
                  <a:ea typeface="AvantGarde-Demi" pitchFamily="18" charset="0"/>
                  <a:cs typeface="AvantGarde-Demi" pitchFamily="18" charset="0"/>
                </a:rPr>
                <a:t>Bài</a:t>
              </a:r>
              <a:r>
                <a:rPr lang="en-US" sz="8000" b="1" dirty="0" smtClean="0">
                  <a:solidFill>
                    <a:srgbClr val="135F82"/>
                  </a:solidFill>
                  <a:latin typeface="AvantGarde-Demi" pitchFamily="18" charset="0"/>
                  <a:ea typeface="AvantGarde-Demi" pitchFamily="18" charset="0"/>
                  <a:cs typeface="AvantGarde-Demi" pitchFamily="18" charset="0"/>
                </a:rPr>
                <a:t> 2</a:t>
              </a:r>
            </a:p>
            <a:p>
              <a:pPr algn="ctr">
                <a:lnSpc>
                  <a:spcPts val="5998"/>
                </a:lnSpc>
                <a:spcBef>
                  <a:spcPts val="1800"/>
                </a:spcBef>
              </a:pPr>
              <a:endParaRPr lang="en-US" sz="8000" b="1" dirty="0">
                <a:solidFill>
                  <a:srgbClr val="135F82"/>
                </a:solidFill>
                <a:latin typeface="AvantGarde-Demi" pitchFamily="18" charset="0"/>
                <a:ea typeface="AvantGarde-Demi" pitchFamily="18" charset="0"/>
                <a:cs typeface="AvantGarde-Demi" pitchFamily="18" charset="0"/>
              </a:endParaRPr>
            </a:p>
            <a:p>
              <a:pPr algn="ctr">
                <a:lnSpc>
                  <a:spcPts val="5998"/>
                </a:lnSpc>
                <a:spcBef>
                  <a:spcPts val="1800"/>
                </a:spcBef>
              </a:pPr>
              <a:r>
                <a:rPr lang="en-US" sz="13800" b="1" dirty="0" smtClean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QUY TẮC TÍNH ĐẠO HÀM</a:t>
              </a:r>
              <a:endParaRPr lang="en-US" sz="9600" b="1" dirty="0">
                <a:solidFill>
                  <a:srgbClr val="FF0000"/>
                </a:solidFill>
                <a:latin typeface="AvantGarde-Demi" pitchFamily="18" charset="0"/>
                <a:ea typeface="AvantGarde-Demi" pitchFamily="18" charset="0"/>
                <a:cs typeface="AvantGarde-Demi" pitchFamily="18" charset="0"/>
              </a:endParaRPr>
            </a:p>
          </p:txBody>
        </p:sp>
      </p:grpSp>
      <p:grpSp>
        <p:nvGrpSpPr>
          <p:cNvPr id="15" name="Group 74"/>
          <p:cNvGrpSpPr/>
          <p:nvPr/>
        </p:nvGrpSpPr>
        <p:grpSpPr>
          <a:xfrm>
            <a:off x="2380110" y="6768758"/>
            <a:ext cx="15697666" cy="942087"/>
            <a:chOff x="7459670" y="9982200"/>
            <a:chExt cx="15699483" cy="942366"/>
          </a:xfrm>
        </p:grpSpPr>
        <p:sp>
          <p:nvSpPr>
            <p:cNvPr id="16" name="Rectangle 15"/>
            <p:cNvSpPr/>
            <p:nvPr/>
          </p:nvSpPr>
          <p:spPr>
            <a:xfrm>
              <a:off x="9092456" y="10108716"/>
              <a:ext cx="14066697" cy="815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defRPr/>
              </a:pPr>
              <a:r>
                <a:rPr lang="en-US" sz="4700" b="1" dirty="0" smtClean="0">
                  <a:solidFill>
                    <a:srgbClr val="135F8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ĐẠO HÀM CỦA MỘT SỐ HÀM SỐ THƯỜNG GẶP</a:t>
              </a:r>
              <a:endParaRPr lang="en-US" sz="4700" b="1" dirty="0">
                <a:solidFill>
                  <a:srgbClr val="135F82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grpSp>
          <p:nvGrpSpPr>
            <p:cNvPr id="17" name="Group 44"/>
            <p:cNvGrpSpPr/>
            <p:nvPr/>
          </p:nvGrpSpPr>
          <p:grpSpPr>
            <a:xfrm>
              <a:off x="7459670" y="9982200"/>
              <a:ext cx="1392615" cy="872846"/>
              <a:chOff x="7459669" y="7543800"/>
              <a:chExt cx="1381118" cy="872846"/>
            </a:xfrm>
          </p:grpSpPr>
          <p:sp>
            <p:nvSpPr>
              <p:cNvPr id="18" name="Isosceles Triangle 44"/>
              <p:cNvSpPr/>
              <p:nvPr/>
            </p:nvSpPr>
            <p:spPr>
              <a:xfrm rot="16200000">
                <a:off x="7469936" y="7533533"/>
                <a:ext cx="143688" cy="164221"/>
              </a:xfrm>
              <a:custGeom>
                <a:avLst/>
                <a:gdLst>
                  <a:gd name="connsiteX0" fmla="*/ 0 w 293725"/>
                  <a:gd name="connsiteY0" fmla="*/ 164224 h 164224"/>
                  <a:gd name="connsiteX1" fmla="*/ 146863 w 293725"/>
                  <a:gd name="connsiteY1" fmla="*/ 0 h 164224"/>
                  <a:gd name="connsiteX2" fmla="*/ 293725 w 293725"/>
                  <a:gd name="connsiteY2" fmla="*/ 164224 h 164224"/>
                  <a:gd name="connsiteX3" fmla="*/ 0 w 293725"/>
                  <a:gd name="connsiteY3" fmla="*/ 164224 h 164224"/>
                  <a:gd name="connsiteX0" fmla="*/ 2363 w 296088"/>
                  <a:gd name="connsiteY0" fmla="*/ 164221 h 164221"/>
                  <a:gd name="connsiteX1" fmla="*/ 0 w 296088"/>
                  <a:gd name="connsiteY1" fmla="*/ 0 h 164221"/>
                  <a:gd name="connsiteX2" fmla="*/ 296088 w 296088"/>
                  <a:gd name="connsiteY2" fmla="*/ 164221 h 164221"/>
                  <a:gd name="connsiteX3" fmla="*/ 2363 w 296088"/>
                  <a:gd name="connsiteY3" fmla="*/ 164221 h 164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088" h="164221">
                    <a:moveTo>
                      <a:pt x="2363" y="164221"/>
                    </a:moveTo>
                    <a:cubicBezTo>
                      <a:pt x="1575" y="109481"/>
                      <a:pt x="788" y="54740"/>
                      <a:pt x="0" y="0"/>
                    </a:cubicBezTo>
                    <a:lnTo>
                      <a:pt x="296088" y="164221"/>
                    </a:lnTo>
                    <a:lnTo>
                      <a:pt x="2363" y="164221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9" name="Group 46"/>
              <p:cNvGrpSpPr/>
              <p:nvPr/>
            </p:nvGrpSpPr>
            <p:grpSpPr>
              <a:xfrm>
                <a:off x="7469187" y="7685126"/>
                <a:ext cx="1371600" cy="731520"/>
                <a:chOff x="7469187" y="7685126"/>
                <a:chExt cx="1371600" cy="731520"/>
              </a:xfrm>
            </p:grpSpPr>
            <p:sp>
              <p:nvSpPr>
                <p:cNvPr id="20" name="Round Same Side Corner Rectangle 19"/>
                <p:cNvSpPr/>
                <p:nvPr/>
              </p:nvSpPr>
              <p:spPr>
                <a:xfrm rot="5400000">
                  <a:off x="7789227" y="7365086"/>
                  <a:ext cx="731520" cy="1371600"/>
                </a:xfrm>
                <a:prstGeom prst="round2SameRect">
                  <a:avLst/>
                </a:prstGeom>
                <a:solidFill>
                  <a:srgbClr val="135F8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TextBox 20"/>
                <p:cNvSpPr txBox="1"/>
                <p:nvPr/>
              </p:nvSpPr>
              <p:spPr>
                <a:xfrm>
                  <a:off x="7997763" y="7688759"/>
                  <a:ext cx="429606" cy="70809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prstClr val="white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I</a:t>
                  </a:r>
                  <a:endParaRPr lang="en-US" sz="4000" b="1" dirty="0">
                    <a:solidFill>
                      <a:prstClr val="white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</p:grpSp>
      </p:grpSp>
      <p:grpSp>
        <p:nvGrpSpPr>
          <p:cNvPr id="22" name="Group 74">
            <a:extLst>
              <a:ext uri="{FF2B5EF4-FFF2-40B4-BE49-F238E27FC236}">
                <a16:creationId xmlns="" xmlns:a16="http://schemas.microsoft.com/office/drawing/2014/main" id="{4853E65B-DFCB-42C1-84CE-B4CA9B361A4D}"/>
              </a:ext>
            </a:extLst>
          </p:cNvPr>
          <p:cNvGrpSpPr/>
          <p:nvPr/>
        </p:nvGrpSpPr>
        <p:grpSpPr>
          <a:xfrm>
            <a:off x="2357583" y="8839200"/>
            <a:ext cx="15192052" cy="953948"/>
            <a:chOff x="7459670" y="9982200"/>
            <a:chExt cx="15193827" cy="954230"/>
          </a:xfrm>
        </p:grpSpPr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270FC27A-7783-4B19-9900-969550ECA28D}"/>
                </a:ext>
              </a:extLst>
            </p:cNvPr>
            <p:cNvSpPr/>
            <p:nvPr/>
          </p:nvSpPr>
          <p:spPr>
            <a:xfrm>
              <a:off x="8913836" y="10120581"/>
              <a:ext cx="13739661" cy="8158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en-US" sz="4700" b="1" dirty="0" smtClean="0">
                  <a:solidFill>
                    <a:srgbClr val="135F82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ĐẠO HÀM CỦA TỔNG, HIỆU, TÍCH, THƯƠNG</a:t>
              </a:r>
              <a:endParaRPr lang="en-US" sz="4700" b="1" dirty="0">
                <a:solidFill>
                  <a:srgbClr val="135F82"/>
                </a:solidFill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grpSp>
          <p:nvGrpSpPr>
            <p:cNvPr id="24" name="Group 44">
              <a:extLst>
                <a:ext uri="{FF2B5EF4-FFF2-40B4-BE49-F238E27FC236}">
                  <a16:creationId xmlns="" xmlns:a16="http://schemas.microsoft.com/office/drawing/2014/main" id="{E1DD63F6-7691-4BBE-B4D8-EAAECDF00988}"/>
                </a:ext>
              </a:extLst>
            </p:cNvPr>
            <p:cNvGrpSpPr/>
            <p:nvPr/>
          </p:nvGrpSpPr>
          <p:grpSpPr>
            <a:xfrm>
              <a:off x="7459670" y="9982200"/>
              <a:ext cx="1392615" cy="872846"/>
              <a:chOff x="7459669" y="7543800"/>
              <a:chExt cx="1381118" cy="872846"/>
            </a:xfrm>
          </p:grpSpPr>
          <p:sp>
            <p:nvSpPr>
              <p:cNvPr id="25" name="Isosceles Triangle 44">
                <a:extLst>
                  <a:ext uri="{FF2B5EF4-FFF2-40B4-BE49-F238E27FC236}">
                    <a16:creationId xmlns="" xmlns:a16="http://schemas.microsoft.com/office/drawing/2014/main" id="{52F4549D-C390-4E94-B697-65E66148AA13}"/>
                  </a:ext>
                </a:extLst>
              </p:cNvPr>
              <p:cNvSpPr/>
              <p:nvPr/>
            </p:nvSpPr>
            <p:spPr>
              <a:xfrm rot="16200000">
                <a:off x="7469936" y="7533533"/>
                <a:ext cx="143688" cy="164221"/>
              </a:xfrm>
              <a:custGeom>
                <a:avLst/>
                <a:gdLst>
                  <a:gd name="connsiteX0" fmla="*/ 0 w 293725"/>
                  <a:gd name="connsiteY0" fmla="*/ 164224 h 164224"/>
                  <a:gd name="connsiteX1" fmla="*/ 146863 w 293725"/>
                  <a:gd name="connsiteY1" fmla="*/ 0 h 164224"/>
                  <a:gd name="connsiteX2" fmla="*/ 293725 w 293725"/>
                  <a:gd name="connsiteY2" fmla="*/ 164224 h 164224"/>
                  <a:gd name="connsiteX3" fmla="*/ 0 w 293725"/>
                  <a:gd name="connsiteY3" fmla="*/ 164224 h 164224"/>
                  <a:gd name="connsiteX0" fmla="*/ 2363 w 296088"/>
                  <a:gd name="connsiteY0" fmla="*/ 164221 h 164221"/>
                  <a:gd name="connsiteX1" fmla="*/ 0 w 296088"/>
                  <a:gd name="connsiteY1" fmla="*/ 0 h 164221"/>
                  <a:gd name="connsiteX2" fmla="*/ 296088 w 296088"/>
                  <a:gd name="connsiteY2" fmla="*/ 164221 h 164221"/>
                  <a:gd name="connsiteX3" fmla="*/ 2363 w 296088"/>
                  <a:gd name="connsiteY3" fmla="*/ 164221 h 164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088" h="164221">
                    <a:moveTo>
                      <a:pt x="2363" y="164221"/>
                    </a:moveTo>
                    <a:cubicBezTo>
                      <a:pt x="1575" y="109481"/>
                      <a:pt x="788" y="54740"/>
                      <a:pt x="0" y="0"/>
                    </a:cubicBezTo>
                    <a:lnTo>
                      <a:pt x="296088" y="164221"/>
                    </a:lnTo>
                    <a:lnTo>
                      <a:pt x="2363" y="164221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26" name="Group 46">
                <a:extLst>
                  <a:ext uri="{FF2B5EF4-FFF2-40B4-BE49-F238E27FC236}">
                    <a16:creationId xmlns="" xmlns:a16="http://schemas.microsoft.com/office/drawing/2014/main" id="{3EDF4F8D-5758-4E6C-818A-49D919AD923E}"/>
                  </a:ext>
                </a:extLst>
              </p:cNvPr>
              <p:cNvGrpSpPr/>
              <p:nvPr/>
            </p:nvGrpSpPr>
            <p:grpSpPr>
              <a:xfrm>
                <a:off x="7469187" y="7685126"/>
                <a:ext cx="1371600" cy="731520"/>
                <a:chOff x="7469187" y="7685126"/>
                <a:chExt cx="1371600" cy="731520"/>
              </a:xfrm>
            </p:grpSpPr>
            <p:sp>
              <p:nvSpPr>
                <p:cNvPr id="27" name="Round Same Side Corner Rectangle 85">
                  <a:extLst>
                    <a:ext uri="{FF2B5EF4-FFF2-40B4-BE49-F238E27FC236}">
                      <a16:creationId xmlns="" xmlns:a16="http://schemas.microsoft.com/office/drawing/2014/main" id="{AE1FCD9E-64BF-4466-9A0C-EB5FFD119070}"/>
                    </a:ext>
                  </a:extLst>
                </p:cNvPr>
                <p:cNvSpPr/>
                <p:nvPr/>
              </p:nvSpPr>
              <p:spPr>
                <a:xfrm rot="5400000">
                  <a:off x="7789227" y="7365086"/>
                  <a:ext cx="731520" cy="1371600"/>
                </a:xfrm>
                <a:prstGeom prst="round2SameRect">
                  <a:avLst/>
                </a:prstGeom>
                <a:solidFill>
                  <a:srgbClr val="135F82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="" xmlns:a16="http://schemas.microsoft.com/office/drawing/2014/main" id="{471141AF-019E-4CFB-AF8D-78EA82D1F137}"/>
                    </a:ext>
                  </a:extLst>
                </p:cNvPr>
                <p:cNvSpPr txBox="1"/>
                <p:nvPr/>
              </p:nvSpPr>
              <p:spPr>
                <a:xfrm>
                  <a:off x="7874542" y="7688759"/>
                  <a:ext cx="676049" cy="7080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prstClr val="white"/>
                      </a:solidFill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II</a:t>
                  </a:r>
                  <a:endParaRPr lang="en-US" sz="4000" b="1" dirty="0">
                    <a:solidFill>
                      <a:prstClr val="white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7418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327137" y="3635783"/>
            <a:ext cx="23446663" cy="9770982"/>
            <a:chOff x="697086" y="6871340"/>
            <a:chExt cx="22393102" cy="6338848"/>
          </a:xfrm>
        </p:grpSpPr>
        <p:sp>
          <p:nvSpPr>
            <p:cNvPr id="3" name="Rounded Rectangle 2"/>
            <p:cNvSpPr/>
            <p:nvPr/>
          </p:nvSpPr>
          <p:spPr>
            <a:xfrm>
              <a:off x="697086" y="7551762"/>
              <a:ext cx="22393102" cy="5658426"/>
            </a:xfrm>
            <a:prstGeom prst="roundRect">
              <a:avLst>
                <a:gd name="adj" fmla="val 3132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57150">
              <a:solidFill>
                <a:srgbClr val="0999C8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800" dirty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</a:p>
          </p:txBody>
        </p:sp>
        <p:sp>
          <p:nvSpPr>
            <p:cNvPr id="4" name="Freeform 15"/>
            <p:cNvSpPr>
              <a:spLocks noEditPoints="1"/>
            </p:cNvSpPr>
            <p:nvPr/>
          </p:nvSpPr>
          <p:spPr bwMode="auto">
            <a:xfrm>
              <a:off x="1923077" y="6871340"/>
              <a:ext cx="501902" cy="680422"/>
            </a:xfrm>
            <a:custGeom>
              <a:avLst/>
              <a:gdLst>
                <a:gd name="T0" fmla="*/ 135 w 145"/>
                <a:gd name="T1" fmla="*/ 72 h 197"/>
                <a:gd name="T2" fmla="*/ 72 w 145"/>
                <a:gd name="T3" fmla="*/ 135 h 197"/>
                <a:gd name="T4" fmla="*/ 9 w 145"/>
                <a:gd name="T5" fmla="*/ 72 h 197"/>
                <a:gd name="T6" fmla="*/ 72 w 145"/>
                <a:gd name="T7" fmla="*/ 9 h 197"/>
                <a:gd name="T8" fmla="*/ 115 w 145"/>
                <a:gd name="T9" fmla="*/ 26 h 197"/>
                <a:gd name="T10" fmla="*/ 60 w 145"/>
                <a:gd name="T11" fmla="*/ 82 h 197"/>
                <a:gd name="T12" fmla="*/ 30 w 145"/>
                <a:gd name="T13" fmla="*/ 60 h 197"/>
                <a:gd name="T14" fmla="*/ 20 w 145"/>
                <a:gd name="T15" fmla="*/ 68 h 197"/>
                <a:gd name="T16" fmla="*/ 61 w 145"/>
                <a:gd name="T17" fmla="*/ 126 h 197"/>
                <a:gd name="T18" fmla="*/ 123 w 145"/>
                <a:gd name="T19" fmla="*/ 35 h 197"/>
                <a:gd name="T20" fmla="*/ 135 w 145"/>
                <a:gd name="T21" fmla="*/ 72 h 197"/>
                <a:gd name="T22" fmla="*/ 145 w 145"/>
                <a:gd name="T23" fmla="*/ 12 h 197"/>
                <a:gd name="T24" fmla="*/ 135 w 145"/>
                <a:gd name="T25" fmla="*/ 12 h 197"/>
                <a:gd name="T26" fmla="*/ 123 w 145"/>
                <a:gd name="T27" fmla="*/ 21 h 197"/>
                <a:gd name="T28" fmla="*/ 72 w 145"/>
                <a:gd name="T29" fmla="*/ 0 h 197"/>
                <a:gd name="T30" fmla="*/ 0 w 145"/>
                <a:gd name="T31" fmla="*/ 72 h 197"/>
                <a:gd name="T32" fmla="*/ 30 w 145"/>
                <a:gd name="T33" fmla="*/ 131 h 197"/>
                <a:gd name="T34" fmla="*/ 7 w 145"/>
                <a:gd name="T35" fmla="*/ 175 h 197"/>
                <a:gd name="T36" fmla="*/ 13 w 145"/>
                <a:gd name="T37" fmla="*/ 193 h 197"/>
                <a:gd name="T38" fmla="*/ 32 w 145"/>
                <a:gd name="T39" fmla="*/ 187 h 197"/>
                <a:gd name="T40" fmla="*/ 51 w 145"/>
                <a:gd name="T41" fmla="*/ 141 h 197"/>
                <a:gd name="T42" fmla="*/ 51 w 145"/>
                <a:gd name="T43" fmla="*/ 141 h 197"/>
                <a:gd name="T44" fmla="*/ 72 w 145"/>
                <a:gd name="T45" fmla="*/ 145 h 197"/>
                <a:gd name="T46" fmla="*/ 145 w 145"/>
                <a:gd name="T47" fmla="*/ 72 h 197"/>
                <a:gd name="T48" fmla="*/ 129 w 145"/>
                <a:gd name="T49" fmla="*/ 28 h 197"/>
                <a:gd name="T50" fmla="*/ 145 w 145"/>
                <a:gd name="T51" fmla="*/ 1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5" h="197">
                  <a:moveTo>
                    <a:pt x="135" y="72"/>
                  </a:moveTo>
                  <a:cubicBezTo>
                    <a:pt x="135" y="107"/>
                    <a:pt x="107" y="135"/>
                    <a:pt x="72" y="135"/>
                  </a:cubicBezTo>
                  <a:cubicBezTo>
                    <a:pt x="37" y="135"/>
                    <a:pt x="9" y="107"/>
                    <a:pt x="9" y="72"/>
                  </a:cubicBezTo>
                  <a:cubicBezTo>
                    <a:pt x="9" y="37"/>
                    <a:pt x="37" y="9"/>
                    <a:pt x="72" y="9"/>
                  </a:cubicBezTo>
                  <a:cubicBezTo>
                    <a:pt x="89" y="9"/>
                    <a:pt x="104" y="15"/>
                    <a:pt x="115" y="26"/>
                  </a:cubicBezTo>
                  <a:cubicBezTo>
                    <a:pt x="101" y="38"/>
                    <a:pt x="80" y="57"/>
                    <a:pt x="60" y="82"/>
                  </a:cubicBezTo>
                  <a:cubicBezTo>
                    <a:pt x="50" y="74"/>
                    <a:pt x="40" y="67"/>
                    <a:pt x="30" y="60"/>
                  </a:cubicBezTo>
                  <a:cubicBezTo>
                    <a:pt x="26" y="63"/>
                    <a:pt x="24" y="65"/>
                    <a:pt x="20" y="68"/>
                  </a:cubicBezTo>
                  <a:cubicBezTo>
                    <a:pt x="34" y="88"/>
                    <a:pt x="47" y="107"/>
                    <a:pt x="61" y="126"/>
                  </a:cubicBezTo>
                  <a:cubicBezTo>
                    <a:pt x="80" y="95"/>
                    <a:pt x="99" y="63"/>
                    <a:pt x="123" y="35"/>
                  </a:cubicBezTo>
                  <a:cubicBezTo>
                    <a:pt x="130" y="45"/>
                    <a:pt x="135" y="58"/>
                    <a:pt x="135" y="72"/>
                  </a:cubicBezTo>
                  <a:close/>
                  <a:moveTo>
                    <a:pt x="145" y="12"/>
                  </a:moveTo>
                  <a:cubicBezTo>
                    <a:pt x="141" y="12"/>
                    <a:pt x="138" y="12"/>
                    <a:pt x="135" y="12"/>
                  </a:cubicBezTo>
                  <a:cubicBezTo>
                    <a:pt x="135" y="12"/>
                    <a:pt x="130" y="15"/>
                    <a:pt x="123" y="21"/>
                  </a:cubicBezTo>
                  <a:cubicBezTo>
                    <a:pt x="110" y="8"/>
                    <a:pt x="92" y="0"/>
                    <a:pt x="72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97"/>
                    <a:pt x="11" y="118"/>
                    <a:pt x="30" y="131"/>
                  </a:cubicBezTo>
                  <a:cubicBezTo>
                    <a:pt x="7" y="175"/>
                    <a:pt x="7" y="175"/>
                    <a:pt x="7" y="175"/>
                  </a:cubicBezTo>
                  <a:cubicBezTo>
                    <a:pt x="3" y="182"/>
                    <a:pt x="6" y="190"/>
                    <a:pt x="13" y="193"/>
                  </a:cubicBezTo>
                  <a:cubicBezTo>
                    <a:pt x="20" y="197"/>
                    <a:pt x="28" y="194"/>
                    <a:pt x="32" y="187"/>
                  </a:cubicBezTo>
                  <a:cubicBezTo>
                    <a:pt x="51" y="141"/>
                    <a:pt x="51" y="141"/>
                    <a:pt x="51" y="141"/>
                  </a:cubicBezTo>
                  <a:cubicBezTo>
                    <a:pt x="51" y="141"/>
                    <a:pt x="51" y="141"/>
                    <a:pt x="51" y="141"/>
                  </a:cubicBezTo>
                  <a:cubicBezTo>
                    <a:pt x="58" y="143"/>
                    <a:pt x="65" y="145"/>
                    <a:pt x="72" y="145"/>
                  </a:cubicBezTo>
                  <a:cubicBezTo>
                    <a:pt x="112" y="145"/>
                    <a:pt x="145" y="112"/>
                    <a:pt x="145" y="72"/>
                  </a:cubicBezTo>
                  <a:cubicBezTo>
                    <a:pt x="145" y="55"/>
                    <a:pt x="138" y="40"/>
                    <a:pt x="129" y="28"/>
                  </a:cubicBezTo>
                  <a:cubicBezTo>
                    <a:pt x="134" y="22"/>
                    <a:pt x="139" y="17"/>
                    <a:pt x="145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51"/>
              <p:cNvSpPr/>
              <p:nvPr/>
            </p:nvSpPr>
            <p:spPr>
              <a:xfrm>
                <a:off x="458787" y="2603768"/>
                <a:ext cx="23446663" cy="1891112"/>
              </a:xfrm>
              <a:prstGeom prst="roundRect">
                <a:avLst>
                  <a:gd name="adj" fmla="val 534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4800" b="1" dirty="0">
                    <a:solidFill>
                      <a:schemeClr val="tx1"/>
                    </a:solidFill>
                  </a:rPr>
                  <a:t>Định </a:t>
                </a:r>
                <a:r>
                  <a:rPr lang="en-US" sz="4800" b="1" dirty="0" err="1">
                    <a:solidFill>
                      <a:schemeClr val="tx1"/>
                    </a:solidFill>
                  </a:rPr>
                  <a:t>lý</a:t>
                </a:r>
                <a:r>
                  <a:rPr lang="en-US" sz="4800" b="1" dirty="0">
                    <a:solidFill>
                      <a:schemeClr val="tx1"/>
                    </a:solidFill>
                  </a:rPr>
                  <a:t> 2 :</a:t>
                </a:r>
                <a:endParaRPr lang="en-US" sz="4800" dirty="0">
                  <a:solidFill>
                    <a:schemeClr val="tx1"/>
                  </a:solidFill>
                </a:endParaRPr>
              </a:p>
              <a:p>
                <a:r>
                  <a:rPr lang="en-US" sz="48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Hàm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số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 = </m:t>
                    </m:r>
                    <m:rad>
                      <m:radPr>
                        <m:degHide m:val="on"/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rad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4800" dirty="0" err="1">
                    <a:solidFill>
                      <a:schemeClr val="tx1"/>
                    </a:solidFill>
                  </a:rPr>
                  <a:t>có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đạo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hàm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tại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mọi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dương</a:t>
                </a:r>
                <a:r>
                  <a:rPr lang="en-US" sz="4800" dirty="0">
                    <a:solidFill>
                      <a:schemeClr val="tx1"/>
                    </a:solidFill>
                  </a:rPr>
                  <a:t> 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và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rad>
                      </m:e>
                    </m:d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′ = </m:t>
                    </m:r>
                    <m:f>
                      <m:f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8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480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480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52" name="Rounded 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87" y="2603768"/>
                <a:ext cx="23446663" cy="1891112"/>
              </a:xfrm>
              <a:prstGeom prst="roundRect">
                <a:avLst>
                  <a:gd name="adj" fmla="val 5347"/>
                </a:avLst>
              </a:prstGeom>
              <a:blipFill rotWithShape="1">
                <a:blip r:embed="rId2"/>
                <a:stretch>
                  <a:fillRect l="-987" t="-7619" b="-5397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1577581" y="1593285"/>
            <a:ext cx="668191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53988" y="1572061"/>
            <a:ext cx="22783799" cy="830997"/>
            <a:chOff x="-288924" y="1892299"/>
            <a:chExt cx="9539767" cy="830995"/>
          </a:xfrm>
        </p:grpSpPr>
        <p:sp>
          <p:nvSpPr>
            <p:cNvPr id="56" name="Rounded Rectangle 55"/>
            <p:cNvSpPr/>
            <p:nvPr/>
          </p:nvSpPr>
          <p:spPr>
            <a:xfrm>
              <a:off x="-288924" y="1905000"/>
              <a:ext cx="830021" cy="804672"/>
            </a:xfrm>
            <a:prstGeom prst="roundRect">
              <a:avLst/>
            </a:prstGeom>
            <a:solidFill>
              <a:srgbClr val="145F8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-19686" y="1955621"/>
              <a:ext cx="450764" cy="754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00148" y="1892299"/>
              <a:ext cx="8550695" cy="830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en-US" sz="4800" b="1" dirty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ĐẠO HÀM CỦA MỘT SỐ HÀM SỐ THƯỜNG GẶP</a:t>
              </a:r>
              <a:endParaRPr lang="en-US" sz="47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797008" y="4876800"/>
                <a:ext cx="22521779" cy="85075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4800" b="1" dirty="0" smtClean="0"/>
                  <a:t>Chứng</a:t>
                </a:r>
                <a:r>
                  <a:rPr lang="en-US" sz="4800" b="1" dirty="0"/>
                  <a:t> minh</a:t>
                </a:r>
                <a:r>
                  <a:rPr lang="en-US" sz="4800" b="1" dirty="0" smtClean="0"/>
                  <a:t>:</a:t>
                </a:r>
              </a:p>
              <a:p>
                <a:r>
                  <a:rPr lang="en-US" sz="4800" dirty="0" err="1"/>
                  <a:t>Giả</a:t>
                </a:r>
                <a:r>
                  <a:rPr lang="en-US" sz="4800" dirty="0"/>
                  <a:t> </a:t>
                </a:r>
                <a:r>
                  <a:rPr lang="en-US" sz="4800" dirty="0" err="1"/>
                  <a:t>sử</a:t>
                </a:r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r>
                      <a:rPr lang="en-US" sz="4800" i="1"/>
                      <m:t>∆</m:t>
                    </m:r>
                    <m:r>
                      <a:rPr lang="en-US" sz="4800" i="1"/>
                      <m:t>𝑥</m:t>
                    </m:r>
                  </m:oMath>
                </a14:m>
                <a:r>
                  <a:rPr lang="en-US" sz="4800" dirty="0"/>
                  <a:t> </a:t>
                </a:r>
                <a:r>
                  <a:rPr lang="en-US" sz="4800" dirty="0" err="1"/>
                  <a:t>là</a:t>
                </a:r>
                <a:r>
                  <a:rPr lang="en-US" sz="4800" dirty="0"/>
                  <a:t> </a:t>
                </a:r>
                <a:r>
                  <a:rPr lang="en-US" sz="4800" dirty="0" err="1"/>
                  <a:t>số</a:t>
                </a:r>
                <a:r>
                  <a:rPr lang="en-US" sz="4800" dirty="0"/>
                  <a:t> </a:t>
                </a:r>
                <a:r>
                  <a:rPr lang="en-US" sz="4800" dirty="0" err="1"/>
                  <a:t>gia</a:t>
                </a:r>
                <a:r>
                  <a:rPr lang="en-US" sz="4800" dirty="0"/>
                  <a:t> </a:t>
                </a:r>
                <a:r>
                  <a:rPr lang="en-US" sz="4800" dirty="0" err="1"/>
                  <a:t>của</a:t>
                </a:r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r>
                      <a:rPr lang="en-US" sz="4800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4800" dirty="0"/>
                  <a:t> </a:t>
                </a:r>
                <a:r>
                  <a:rPr lang="en-US" sz="4800" dirty="0" err="1"/>
                  <a:t>dương</a:t>
                </a:r>
                <a:r>
                  <a:rPr lang="en-US" sz="4800" dirty="0"/>
                  <a:t> </a:t>
                </a:r>
                <a:r>
                  <a:rPr lang="en-US" sz="4800" dirty="0" err="1"/>
                  <a:t>sao</a:t>
                </a:r>
                <a:r>
                  <a:rPr lang="en-US" sz="4800" dirty="0"/>
                  <a:t> </a:t>
                </a:r>
                <a:r>
                  <a:rPr lang="en-US" sz="4800" dirty="0" err="1"/>
                  <a:t>cho</a:t>
                </a:r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r>
                      <a:rPr lang="en-US" sz="4800" i="1"/>
                      <m:t>𝑥</m:t>
                    </m:r>
                    <m:r>
                      <a:rPr lang="en-US" sz="4800" i="1"/>
                      <m:t>+∆</m:t>
                    </m:r>
                    <m:r>
                      <a:rPr lang="en-US" sz="4800" i="1"/>
                      <m:t>𝑥</m:t>
                    </m:r>
                    <m:r>
                      <a:rPr lang="en-US" sz="4800" i="1"/>
                      <m:t>&gt;0</m:t>
                    </m:r>
                  </m:oMath>
                </a14:m>
                <a:r>
                  <a:rPr lang="en-US" sz="4800" dirty="0"/>
                  <a:t>. Ta </a:t>
                </a:r>
                <a:r>
                  <a:rPr lang="en-US" sz="4800" dirty="0" err="1"/>
                  <a:t>có</a:t>
                </a:r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r>
                      <a:rPr lang="en-US" sz="4800" i="1"/>
                      <m:t>∆</m:t>
                    </m:r>
                    <m:r>
                      <a:rPr lang="en-US" sz="4800" i="1"/>
                      <m:t>𝑦</m:t>
                    </m:r>
                    <m:r>
                      <a:rPr lang="en-US" sz="4800" i="1"/>
                      <m:t>=</m:t>
                    </m:r>
                    <m:rad>
                      <m:radPr>
                        <m:degHide m:val="on"/>
                        <m:ctrlPr>
                          <a:rPr lang="en-US" sz="4800" i="1"/>
                        </m:ctrlPr>
                      </m:radPr>
                      <m:deg/>
                      <m:e>
                        <m:r>
                          <a:rPr lang="en-US" sz="4800" i="1"/>
                          <m:t>𝑥</m:t>
                        </m:r>
                        <m:r>
                          <a:rPr lang="en-US" sz="4800" i="1"/>
                          <m:t>+∆</m:t>
                        </m:r>
                        <m:r>
                          <a:rPr lang="en-US" sz="4800" i="1"/>
                          <m:t>𝑥</m:t>
                        </m:r>
                      </m:e>
                    </m:rad>
                    <m:r>
                      <a:rPr lang="en-US" sz="4800" i="1"/>
                      <m:t>−</m:t>
                    </m:r>
                    <m:rad>
                      <m:radPr>
                        <m:degHide m:val="on"/>
                        <m:ctrlPr>
                          <a:rPr lang="en-US" sz="4800" i="1"/>
                        </m:ctrlPr>
                      </m:radPr>
                      <m:deg/>
                      <m:e>
                        <m:r>
                          <a:rPr lang="en-US" sz="4800" i="1"/>
                          <m:t>𝑥</m:t>
                        </m:r>
                      </m:e>
                    </m:rad>
                  </m:oMath>
                </a14:m>
                <a:r>
                  <a:rPr lang="en-US" sz="4800" dirty="0"/>
                  <a:t>;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800" i="1"/>
                          </m:ctrlPr>
                        </m:fPr>
                        <m:num>
                          <m:r>
                            <a:rPr lang="en-US" sz="4800" i="1"/>
                            <m:t>∆</m:t>
                          </m:r>
                          <m:r>
                            <a:rPr lang="en-US" sz="4800" i="1"/>
                            <m:t>𝑦</m:t>
                          </m:r>
                        </m:num>
                        <m:den>
                          <m:r>
                            <a:rPr lang="en-US" sz="4800" i="1"/>
                            <m:t>∆</m:t>
                          </m:r>
                          <m:r>
                            <a:rPr lang="en-US" sz="4800" i="1"/>
                            <m:t>𝑥</m:t>
                          </m:r>
                        </m:den>
                      </m:f>
                      <m:r>
                        <a:rPr lang="en-US" sz="4800" i="1"/>
                        <m:t>=</m:t>
                      </m:r>
                      <m:f>
                        <m:fPr>
                          <m:ctrlPr>
                            <a:rPr lang="en-US" sz="4800" i="1"/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sz="4800" i="1"/>
                              </m:ctrlPr>
                            </m:radPr>
                            <m:deg/>
                            <m:e>
                              <m:r>
                                <a:rPr lang="en-US" sz="4800" i="1"/>
                                <m:t>𝑥</m:t>
                              </m:r>
                              <m:r>
                                <a:rPr lang="en-US" sz="4800" i="1"/>
                                <m:t>+∆</m:t>
                              </m:r>
                              <m:r>
                                <a:rPr lang="en-US" sz="4800" i="1"/>
                                <m:t>𝑥</m:t>
                              </m:r>
                            </m:e>
                          </m:rad>
                          <m:r>
                            <a:rPr lang="en-US" sz="4800" i="1"/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sz="4800" i="1"/>
                              </m:ctrlPr>
                            </m:radPr>
                            <m:deg/>
                            <m:e>
                              <m:r>
                                <a:rPr lang="en-US" sz="4800" i="1"/>
                                <m:t>𝑥</m:t>
                              </m:r>
                            </m:e>
                          </m:rad>
                        </m:num>
                        <m:den>
                          <m:r>
                            <a:rPr lang="en-US" sz="4800" i="1"/>
                            <m:t>∆</m:t>
                          </m:r>
                          <m:r>
                            <a:rPr lang="en-US" sz="4800" i="1"/>
                            <m:t>𝑥</m:t>
                          </m:r>
                        </m:den>
                      </m:f>
                      <m:r>
                        <a:rPr lang="en-US" sz="4800" i="1"/>
                        <m:t>=</m:t>
                      </m:r>
                      <m:f>
                        <m:fPr>
                          <m:ctrlPr>
                            <a:rPr lang="en-US" sz="4800" i="1"/>
                          </m:ctrlPr>
                        </m:fPr>
                        <m:num>
                          <m:d>
                            <m:dPr>
                              <m:ctrlPr>
                                <a:rPr lang="en-US" sz="4800" i="1"/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4800" i="1"/>
                                  </m:ctrlPr>
                                </m:radPr>
                                <m:deg/>
                                <m:e>
                                  <m:r>
                                    <a:rPr lang="en-US" sz="4800" i="1"/>
                                    <m:t>𝑥</m:t>
                                  </m:r>
                                  <m:r>
                                    <a:rPr lang="en-US" sz="4800" i="1"/>
                                    <m:t>+∆</m:t>
                                  </m:r>
                                  <m:r>
                                    <a:rPr lang="en-US" sz="4800" i="1"/>
                                    <m:t>𝑥</m:t>
                                  </m:r>
                                </m:e>
                              </m:rad>
                              <m:r>
                                <a:rPr lang="en-US" sz="4800" i="1"/>
                                <m:t>−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4800" i="1"/>
                                  </m:ctrlPr>
                                </m:radPr>
                                <m:deg/>
                                <m:e>
                                  <m:r>
                                    <a:rPr lang="en-US" sz="4800" i="1"/>
                                    <m:t>𝑥</m:t>
                                  </m:r>
                                </m:e>
                              </m:rad>
                            </m:e>
                          </m:d>
                          <m:d>
                            <m:dPr>
                              <m:ctrlPr>
                                <a:rPr lang="en-US" sz="4800" i="1"/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4800" i="1"/>
                                  </m:ctrlPr>
                                </m:radPr>
                                <m:deg/>
                                <m:e>
                                  <m:r>
                                    <a:rPr lang="en-US" sz="4800" i="1"/>
                                    <m:t>𝑥</m:t>
                                  </m:r>
                                  <m:r>
                                    <a:rPr lang="en-US" sz="4800" i="1"/>
                                    <m:t>+∆</m:t>
                                  </m:r>
                                  <m:r>
                                    <a:rPr lang="en-US" sz="4800" i="1"/>
                                    <m:t>𝑥</m:t>
                                  </m:r>
                                </m:e>
                              </m:rad>
                              <m:r>
                                <a:rPr lang="en-US" sz="4800" i="1"/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4800" i="1"/>
                                  </m:ctrlPr>
                                </m:radPr>
                                <m:deg/>
                                <m:e>
                                  <m:r>
                                    <a:rPr lang="en-US" sz="4800" i="1"/>
                                    <m:t>𝑥</m:t>
                                  </m:r>
                                </m:e>
                              </m:rad>
                            </m:e>
                          </m:d>
                        </m:num>
                        <m:den>
                          <m:r>
                            <a:rPr lang="en-US" sz="4800" i="1"/>
                            <m:t>∆</m:t>
                          </m:r>
                          <m:r>
                            <a:rPr lang="en-US" sz="4800" i="1"/>
                            <m:t>𝑥</m:t>
                          </m:r>
                          <m:d>
                            <m:dPr>
                              <m:ctrlPr>
                                <a:rPr lang="en-US" sz="4800" i="1"/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4800" i="1"/>
                                  </m:ctrlPr>
                                </m:radPr>
                                <m:deg/>
                                <m:e>
                                  <m:r>
                                    <a:rPr lang="en-US" sz="4800" i="1"/>
                                    <m:t>𝑥</m:t>
                                  </m:r>
                                  <m:r>
                                    <a:rPr lang="en-US" sz="4800" i="1"/>
                                    <m:t>+∆</m:t>
                                  </m:r>
                                  <m:r>
                                    <a:rPr lang="en-US" sz="4800" i="1"/>
                                    <m:t>𝑥</m:t>
                                  </m:r>
                                </m:e>
                              </m:rad>
                              <m:r>
                                <a:rPr lang="en-US" sz="4800" i="1"/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4800" i="1"/>
                                  </m:ctrlPr>
                                </m:radPr>
                                <m:deg/>
                                <m:e>
                                  <m:r>
                                    <a:rPr lang="en-US" sz="4800" i="1"/>
                                    <m:t>𝑥</m:t>
                                  </m:r>
                                </m:e>
                              </m:rad>
                            </m:e>
                          </m:d>
                        </m:den>
                      </m:f>
                      <m:r>
                        <a:rPr lang="en-US" sz="4800" i="1"/>
                        <m:t>=</m:t>
                      </m:r>
                      <m:f>
                        <m:fPr>
                          <m:ctrlPr>
                            <a:rPr lang="en-US" sz="4800" i="1"/>
                          </m:ctrlPr>
                        </m:fPr>
                        <m:num>
                          <m:r>
                            <a:rPr lang="en-US" sz="4800" i="1"/>
                            <m:t>𝑥</m:t>
                          </m:r>
                          <m:r>
                            <a:rPr lang="en-US" sz="4800" i="1"/>
                            <m:t>+∆</m:t>
                          </m:r>
                          <m:r>
                            <a:rPr lang="en-US" sz="4800" i="1"/>
                            <m:t>𝑥</m:t>
                          </m:r>
                          <m:r>
                            <a:rPr lang="en-US" sz="4800" i="1"/>
                            <m:t>−</m:t>
                          </m:r>
                          <m:r>
                            <a:rPr lang="en-US" sz="4800" i="1"/>
                            <m:t>𝑥</m:t>
                          </m:r>
                        </m:num>
                        <m:den>
                          <m:r>
                            <a:rPr lang="en-US" sz="4800" i="1"/>
                            <m:t>∆</m:t>
                          </m:r>
                          <m:r>
                            <a:rPr lang="en-US" sz="4800" i="1"/>
                            <m:t>𝑥</m:t>
                          </m:r>
                          <m:d>
                            <m:dPr>
                              <m:ctrlPr>
                                <a:rPr lang="en-US" sz="4800" i="1"/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4800" i="1"/>
                                  </m:ctrlPr>
                                </m:radPr>
                                <m:deg/>
                                <m:e>
                                  <m:r>
                                    <a:rPr lang="en-US" sz="4800" i="1"/>
                                    <m:t>𝑥</m:t>
                                  </m:r>
                                  <m:r>
                                    <a:rPr lang="en-US" sz="4800" i="1"/>
                                    <m:t>+∆</m:t>
                                  </m:r>
                                  <m:r>
                                    <a:rPr lang="en-US" sz="4800" i="1"/>
                                    <m:t>𝑥</m:t>
                                  </m:r>
                                </m:e>
                              </m:rad>
                              <m:r>
                                <a:rPr lang="en-US" sz="4800" i="1"/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4800" i="1"/>
                                  </m:ctrlPr>
                                </m:radPr>
                                <m:deg/>
                                <m:e>
                                  <m:r>
                                    <a:rPr lang="en-US" sz="4800" i="1"/>
                                    <m:t>𝑥</m:t>
                                  </m:r>
                                </m:e>
                              </m:rad>
                            </m:e>
                          </m:d>
                        </m:den>
                      </m:f>
                      <m:r>
                        <a:rPr lang="en-US" sz="4800" i="1"/>
                        <m:t>=</m:t>
                      </m:r>
                      <m:f>
                        <m:fPr>
                          <m:ctrlPr>
                            <a:rPr lang="en-US" sz="4800" i="1"/>
                          </m:ctrlPr>
                        </m:fPr>
                        <m:num>
                          <m:r>
                            <a:rPr lang="en-US" sz="4800" i="1"/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4800" i="1"/>
                              </m:ctrlPr>
                            </m:radPr>
                            <m:deg/>
                            <m:e>
                              <m:r>
                                <a:rPr lang="en-US" sz="4800" i="1"/>
                                <m:t>𝑥</m:t>
                              </m:r>
                              <m:r>
                                <a:rPr lang="en-US" sz="4800" i="1"/>
                                <m:t>+∆</m:t>
                              </m:r>
                              <m:r>
                                <a:rPr lang="en-US" sz="4800" i="1"/>
                                <m:t>𝑥</m:t>
                              </m:r>
                            </m:e>
                          </m:rad>
                          <m:r>
                            <a:rPr lang="en-US" sz="4800" i="1"/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sz="4800" i="1"/>
                              </m:ctrlPr>
                            </m:radPr>
                            <m:deg/>
                            <m:e>
                              <m:r>
                                <a:rPr lang="en-US" sz="4800" i="1"/>
                                <m:t>𝑥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48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800" i="1"/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4800" i="1"/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4800"/>
                                <m:t>lim</m:t>
                              </m:r>
                            </m:e>
                            <m:lim>
                              <m:r>
                                <a:rPr lang="en-US" sz="4800" i="1"/>
                                <m:t>∆</m:t>
                              </m:r>
                              <m:r>
                                <a:rPr lang="en-US" sz="4800" i="1"/>
                                <m:t>𝑥</m:t>
                              </m:r>
                              <m:r>
                                <a:rPr lang="en-US" sz="4800" i="1"/>
                                <m:t>→0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4800" i="1"/>
                              </m:ctrlPr>
                            </m:fPr>
                            <m:num>
                              <m:r>
                                <a:rPr lang="en-US" sz="4800" i="1"/>
                                <m:t>∆</m:t>
                              </m:r>
                              <m:r>
                                <a:rPr lang="en-US" sz="4800" i="1"/>
                                <m:t>𝑦</m:t>
                              </m:r>
                            </m:num>
                            <m:den>
                              <m:r>
                                <a:rPr lang="en-US" sz="4800" i="1"/>
                                <m:t>∆</m:t>
                              </m:r>
                              <m:r>
                                <a:rPr lang="en-US" sz="4800" i="1"/>
                                <m:t>𝑥</m:t>
                              </m:r>
                            </m:den>
                          </m:f>
                          <m:r>
                            <a:rPr lang="en-US" sz="4800" i="1"/>
                            <m:t>=</m:t>
                          </m:r>
                          <m:func>
                            <m:funcPr>
                              <m:ctrlPr>
                                <a:rPr lang="en-US" sz="4800" i="1"/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800" i="1"/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800"/>
                                    <m:t>lim</m:t>
                                  </m:r>
                                </m:e>
                                <m:lim>
                                  <m:r>
                                    <a:rPr lang="en-US" sz="4800" i="1"/>
                                    <m:t>∆</m:t>
                                  </m:r>
                                  <m:r>
                                    <a:rPr lang="en-US" sz="4800" i="1"/>
                                    <m:t>𝑥</m:t>
                                  </m:r>
                                  <m:r>
                                    <a:rPr lang="en-US" sz="4800" i="1"/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f>
                                <m:fPr>
                                  <m:ctrlPr>
                                    <a:rPr lang="en-US" sz="4800" i="1"/>
                                  </m:ctrlPr>
                                </m:fPr>
                                <m:num>
                                  <m:r>
                                    <a:rPr lang="en-US" sz="4800" i="1"/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sz="4800" i="1"/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4800" i="1"/>
                                        <m:t>𝑥</m:t>
                                      </m:r>
                                      <m:r>
                                        <a:rPr lang="en-US" sz="4800" i="1"/>
                                        <m:t>+∆</m:t>
                                      </m:r>
                                      <m:r>
                                        <a:rPr lang="en-US" sz="4800" i="1"/>
                                        <m:t>𝑥</m:t>
                                      </m:r>
                                    </m:e>
                                  </m:rad>
                                  <m:r>
                                    <a:rPr lang="en-US" sz="4800" i="1"/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4800" i="1"/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4800" i="1"/>
                                        <m:t>𝑥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sz="4800" i="1"/>
                                <m:t>=</m:t>
                              </m:r>
                              <m:f>
                                <m:fPr>
                                  <m:ctrlPr>
                                    <a:rPr lang="en-US" sz="4800" i="1"/>
                                  </m:ctrlPr>
                                </m:fPr>
                                <m:num>
                                  <m:r>
                                    <a:rPr lang="en-US" sz="4800" i="1"/>
                                    <m:t>1</m:t>
                                  </m:r>
                                </m:num>
                                <m:den>
                                  <m:r>
                                    <a:rPr lang="en-US" sz="4800" i="1"/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4800" i="1"/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sz="4800" i="1"/>
                                        <m:t>𝑥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func>
                        </m:e>
                      </m:func>
                    </m:oMath>
                  </m:oMathPara>
                </a14:m>
                <a:endParaRPr lang="en-US" sz="4800" dirty="0"/>
              </a:p>
              <a:p>
                <a:r>
                  <a:rPr lang="en-US" sz="4800" dirty="0" err="1"/>
                  <a:t>Vậy</a:t>
                </a:r>
                <a:r>
                  <a:rPr lang="en-US" sz="4800" dirty="0"/>
                  <a:t> </a:t>
                </a:r>
                <a:r>
                  <a:rPr lang="en-US" sz="4800" dirty="0" err="1"/>
                  <a:t>đạo</a:t>
                </a:r>
                <a:r>
                  <a:rPr lang="en-US" sz="4800" dirty="0"/>
                  <a:t> </a:t>
                </a:r>
                <a:r>
                  <a:rPr lang="en-US" sz="4800" dirty="0" err="1"/>
                  <a:t>hàm</a:t>
                </a:r>
                <a:r>
                  <a:rPr lang="en-US" sz="4800" dirty="0"/>
                  <a:t> </a:t>
                </a:r>
                <a:r>
                  <a:rPr lang="en-US" sz="4800" dirty="0" err="1"/>
                  <a:t>của</a:t>
                </a:r>
                <a:r>
                  <a:rPr lang="en-US" sz="4800" dirty="0"/>
                  <a:t> </a:t>
                </a:r>
                <a:r>
                  <a:rPr lang="en-US" sz="4800" dirty="0" err="1"/>
                  <a:t>hàm</a:t>
                </a:r>
                <a:r>
                  <a:rPr lang="en-US" sz="4800" dirty="0"/>
                  <a:t> </a:t>
                </a:r>
                <a:r>
                  <a:rPr lang="en-US" sz="4800" dirty="0" err="1"/>
                  <a:t>số</a:t>
                </a:r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r>
                      <a:rPr lang="en-US" sz="4800" i="1"/>
                      <m:t>𝑦</m:t>
                    </m:r>
                    <m:r>
                      <a:rPr lang="en-US" sz="4800" i="1"/>
                      <m:t>=</m:t>
                    </m:r>
                    <m:rad>
                      <m:radPr>
                        <m:degHide m:val="on"/>
                        <m:ctrlPr>
                          <a:rPr lang="en-US" sz="4800" i="1"/>
                        </m:ctrlPr>
                      </m:radPr>
                      <m:deg/>
                      <m:e>
                        <m:r>
                          <a:rPr lang="en-US" sz="4800" i="1"/>
                          <m:t>𝑥</m:t>
                        </m:r>
                      </m:e>
                    </m:rad>
                  </m:oMath>
                </a14:m>
                <a:r>
                  <a:rPr lang="en-US" sz="4800" dirty="0"/>
                  <a:t> </a:t>
                </a:r>
                <a:r>
                  <a:rPr lang="en-US" sz="4800" dirty="0" err="1"/>
                  <a:t>là</a:t>
                </a:r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800" i="1"/>
                        </m:ctrlPr>
                      </m:sSupPr>
                      <m:e>
                        <m:r>
                          <a:rPr lang="en-US" sz="4800" i="1"/>
                          <m:t>𝑦</m:t>
                        </m:r>
                      </m:e>
                      <m:sup>
                        <m:r>
                          <a:rPr lang="en-US" sz="4800" i="1"/>
                          <m:t>′</m:t>
                        </m:r>
                      </m:sup>
                    </m:sSup>
                    <m:r>
                      <a:rPr lang="en-US" sz="4800" i="1"/>
                      <m:t>=</m:t>
                    </m:r>
                    <m:f>
                      <m:fPr>
                        <m:ctrlPr>
                          <a:rPr lang="en-US" sz="4800" i="1"/>
                        </m:ctrlPr>
                      </m:fPr>
                      <m:num>
                        <m:r>
                          <a:rPr lang="en-US" sz="4800" i="1"/>
                          <m:t>1</m:t>
                        </m:r>
                      </m:num>
                      <m:den>
                        <m:r>
                          <a:rPr lang="en-US" sz="4800" i="1"/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4800" i="1"/>
                            </m:ctrlPr>
                          </m:radPr>
                          <m:deg/>
                          <m:e>
                            <m:r>
                              <a:rPr lang="en-US" sz="4800" i="1"/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4800" dirty="0"/>
                  <a:t>.</a:t>
                </a:r>
              </a:p>
              <a:p>
                <a:endParaRPr lang="en-US" sz="48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08" y="4876800"/>
                <a:ext cx="22521779" cy="8507585"/>
              </a:xfrm>
              <a:prstGeom prst="rect">
                <a:avLst/>
              </a:prstGeom>
              <a:blipFill rotWithShape="1">
                <a:blip r:embed="rId3"/>
                <a:stretch>
                  <a:fillRect l="-1245" t="-1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2211387" y="202246"/>
            <a:ext cx="19569747" cy="1093154"/>
            <a:chOff x="2211387" y="202246"/>
            <a:chExt cx="19569747" cy="1093154"/>
          </a:xfrm>
        </p:grpSpPr>
        <p:sp>
          <p:nvSpPr>
            <p:cNvPr id="13" name="Rectangle: Rounded Corners 38">
              <a:extLst>
                <a:ext uri="{FF2B5EF4-FFF2-40B4-BE49-F238E27FC236}">
                  <a16:creationId xmlns="" xmlns:a16="http://schemas.microsoft.com/office/drawing/2014/main" id="{B48BED0B-CDB1-4DD2-A71F-D237DC6B8737}"/>
                </a:ext>
              </a:extLst>
            </p:cNvPr>
            <p:cNvSpPr/>
            <p:nvPr/>
          </p:nvSpPr>
          <p:spPr>
            <a:xfrm>
              <a:off x="2211387" y="228600"/>
              <a:ext cx="1066800" cy="1066800"/>
            </a:xfrm>
            <a:prstGeom prst="roundRect">
              <a:avLst/>
            </a:prstGeom>
            <a:solidFill>
              <a:srgbClr val="007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imes New Roman" pitchFamily="18" charset="0"/>
                  <a:cs typeface="Times New Roman" pitchFamily="18" charset="0"/>
                </a:rPr>
                <a:t>LỚP</a:t>
              </a:r>
              <a:r>
                <a:rPr lang="en-US" sz="36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4000" dirty="0" smtClean="0">
                  <a:latin typeface="Times New Roman" pitchFamily="18" charset="0"/>
                  <a:cs typeface="Times New Roman" pitchFamily="18" charset="0"/>
                </a:rPr>
                <a:t>11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Rectangle: Rounded Corners 39">
              <a:extLst>
                <a:ext uri="{FF2B5EF4-FFF2-40B4-BE49-F238E27FC236}">
                  <a16:creationId xmlns="" xmlns:a16="http://schemas.microsoft.com/office/drawing/2014/main" id="{FE5E6614-CBC3-41D6-A304-A366930A2A92}"/>
                </a:ext>
              </a:extLst>
            </p:cNvPr>
            <p:cNvSpPr/>
            <p:nvPr/>
          </p:nvSpPr>
          <p:spPr>
            <a:xfrm>
              <a:off x="3278187" y="228600"/>
              <a:ext cx="2946399" cy="1066800"/>
            </a:xfrm>
            <a:prstGeom prst="roundRect">
              <a:avLst/>
            </a:prstGeom>
            <a:solidFill>
              <a:srgbClr val="05860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Times New Roman" pitchFamily="18" charset="0"/>
                  <a:cs typeface="Times New Roman" pitchFamily="18" charset="0"/>
                </a:rPr>
                <a:t> ĐẠI </a:t>
              </a:r>
              <a:r>
                <a:rPr lang="en-US" sz="3600" dirty="0" smtClean="0">
                  <a:latin typeface="Times New Roman" pitchFamily="18" charset="0"/>
                  <a:cs typeface="Times New Roman" pitchFamily="18" charset="0"/>
                </a:rPr>
                <a:t>SỐ VÀ GIẢI TÍCH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Rectangle: Rounded Corners 40">
              <a:extLst>
                <a:ext uri="{FF2B5EF4-FFF2-40B4-BE49-F238E27FC236}">
                  <a16:creationId xmlns="" xmlns:a16="http://schemas.microsoft.com/office/drawing/2014/main" id="{4A3C864D-102C-410C-B2C9-2869AB1F766E}"/>
                </a:ext>
              </a:extLst>
            </p:cNvPr>
            <p:cNvSpPr/>
            <p:nvPr/>
          </p:nvSpPr>
          <p:spPr>
            <a:xfrm>
              <a:off x="6224586" y="228600"/>
              <a:ext cx="2387601" cy="1066800"/>
            </a:xfrm>
            <a:prstGeom prst="roundRect">
              <a:avLst/>
            </a:prstGeom>
            <a:solidFill>
              <a:srgbClr val="007C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BÀI 2</a:t>
              </a:r>
            </a:p>
            <a:p>
              <a:pPr algn="ctr"/>
              <a:r>
                <a:rPr lang="en-US" sz="3200" dirty="0" err="1">
                  <a:latin typeface="Times New Roman" pitchFamily="18" charset="0"/>
                  <a:cs typeface="Times New Roman" pitchFamily="18" charset="0"/>
                </a:rPr>
                <a:t>Chương</a:t>
              </a:r>
              <a:r>
                <a:rPr lang="en-US" sz="32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dirty="0" smtClean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en-US" sz="3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8598534" y="202246"/>
              <a:ext cx="13182600" cy="1093154"/>
            </a:xfrm>
            <a:prstGeom prst="roundRect">
              <a:avLst/>
            </a:prstGeom>
            <a:solidFill>
              <a:srgbClr val="007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QUY TẮC TÍNH ĐẠO HÀM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69889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405522" y="3635782"/>
            <a:ext cx="23446663" cy="8742537"/>
            <a:chOff x="771949" y="6871340"/>
            <a:chExt cx="22393102" cy="5670156"/>
          </a:xfrm>
        </p:grpSpPr>
        <p:sp>
          <p:nvSpPr>
            <p:cNvPr id="3" name="Rounded Rectangle 2"/>
            <p:cNvSpPr/>
            <p:nvPr/>
          </p:nvSpPr>
          <p:spPr>
            <a:xfrm>
              <a:off x="771949" y="10097863"/>
              <a:ext cx="22393102" cy="2443633"/>
            </a:xfrm>
            <a:prstGeom prst="roundRect">
              <a:avLst>
                <a:gd name="adj" fmla="val 3132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57150">
              <a:solidFill>
                <a:srgbClr val="0999C8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800" dirty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</a:p>
          </p:txBody>
        </p:sp>
        <p:sp>
          <p:nvSpPr>
            <p:cNvPr id="4" name="Freeform 15"/>
            <p:cNvSpPr>
              <a:spLocks noEditPoints="1"/>
            </p:cNvSpPr>
            <p:nvPr/>
          </p:nvSpPr>
          <p:spPr bwMode="auto">
            <a:xfrm>
              <a:off x="1923077" y="6871340"/>
              <a:ext cx="501902" cy="680422"/>
            </a:xfrm>
            <a:custGeom>
              <a:avLst/>
              <a:gdLst>
                <a:gd name="T0" fmla="*/ 135 w 145"/>
                <a:gd name="T1" fmla="*/ 72 h 197"/>
                <a:gd name="T2" fmla="*/ 72 w 145"/>
                <a:gd name="T3" fmla="*/ 135 h 197"/>
                <a:gd name="T4" fmla="*/ 9 w 145"/>
                <a:gd name="T5" fmla="*/ 72 h 197"/>
                <a:gd name="T6" fmla="*/ 72 w 145"/>
                <a:gd name="T7" fmla="*/ 9 h 197"/>
                <a:gd name="T8" fmla="*/ 115 w 145"/>
                <a:gd name="T9" fmla="*/ 26 h 197"/>
                <a:gd name="T10" fmla="*/ 60 w 145"/>
                <a:gd name="T11" fmla="*/ 82 h 197"/>
                <a:gd name="T12" fmla="*/ 30 w 145"/>
                <a:gd name="T13" fmla="*/ 60 h 197"/>
                <a:gd name="T14" fmla="*/ 20 w 145"/>
                <a:gd name="T15" fmla="*/ 68 h 197"/>
                <a:gd name="T16" fmla="*/ 61 w 145"/>
                <a:gd name="T17" fmla="*/ 126 h 197"/>
                <a:gd name="T18" fmla="*/ 123 w 145"/>
                <a:gd name="T19" fmla="*/ 35 h 197"/>
                <a:gd name="T20" fmla="*/ 135 w 145"/>
                <a:gd name="T21" fmla="*/ 72 h 197"/>
                <a:gd name="T22" fmla="*/ 145 w 145"/>
                <a:gd name="T23" fmla="*/ 12 h 197"/>
                <a:gd name="T24" fmla="*/ 135 w 145"/>
                <a:gd name="T25" fmla="*/ 12 h 197"/>
                <a:gd name="T26" fmla="*/ 123 w 145"/>
                <a:gd name="T27" fmla="*/ 21 h 197"/>
                <a:gd name="T28" fmla="*/ 72 w 145"/>
                <a:gd name="T29" fmla="*/ 0 h 197"/>
                <a:gd name="T30" fmla="*/ 0 w 145"/>
                <a:gd name="T31" fmla="*/ 72 h 197"/>
                <a:gd name="T32" fmla="*/ 30 w 145"/>
                <a:gd name="T33" fmla="*/ 131 h 197"/>
                <a:gd name="T34" fmla="*/ 7 w 145"/>
                <a:gd name="T35" fmla="*/ 175 h 197"/>
                <a:gd name="T36" fmla="*/ 13 w 145"/>
                <a:gd name="T37" fmla="*/ 193 h 197"/>
                <a:gd name="T38" fmla="*/ 32 w 145"/>
                <a:gd name="T39" fmla="*/ 187 h 197"/>
                <a:gd name="T40" fmla="*/ 51 w 145"/>
                <a:gd name="T41" fmla="*/ 141 h 197"/>
                <a:gd name="T42" fmla="*/ 51 w 145"/>
                <a:gd name="T43" fmla="*/ 141 h 197"/>
                <a:gd name="T44" fmla="*/ 72 w 145"/>
                <a:gd name="T45" fmla="*/ 145 h 197"/>
                <a:gd name="T46" fmla="*/ 145 w 145"/>
                <a:gd name="T47" fmla="*/ 72 h 197"/>
                <a:gd name="T48" fmla="*/ 129 w 145"/>
                <a:gd name="T49" fmla="*/ 28 h 197"/>
                <a:gd name="T50" fmla="*/ 145 w 145"/>
                <a:gd name="T51" fmla="*/ 12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5" h="197">
                  <a:moveTo>
                    <a:pt x="135" y="72"/>
                  </a:moveTo>
                  <a:cubicBezTo>
                    <a:pt x="135" y="107"/>
                    <a:pt x="107" y="135"/>
                    <a:pt x="72" y="135"/>
                  </a:cubicBezTo>
                  <a:cubicBezTo>
                    <a:pt x="37" y="135"/>
                    <a:pt x="9" y="107"/>
                    <a:pt x="9" y="72"/>
                  </a:cubicBezTo>
                  <a:cubicBezTo>
                    <a:pt x="9" y="37"/>
                    <a:pt x="37" y="9"/>
                    <a:pt x="72" y="9"/>
                  </a:cubicBezTo>
                  <a:cubicBezTo>
                    <a:pt x="89" y="9"/>
                    <a:pt x="104" y="15"/>
                    <a:pt x="115" y="26"/>
                  </a:cubicBezTo>
                  <a:cubicBezTo>
                    <a:pt x="101" y="38"/>
                    <a:pt x="80" y="57"/>
                    <a:pt x="60" y="82"/>
                  </a:cubicBezTo>
                  <a:cubicBezTo>
                    <a:pt x="50" y="74"/>
                    <a:pt x="40" y="67"/>
                    <a:pt x="30" y="60"/>
                  </a:cubicBezTo>
                  <a:cubicBezTo>
                    <a:pt x="26" y="63"/>
                    <a:pt x="24" y="65"/>
                    <a:pt x="20" y="68"/>
                  </a:cubicBezTo>
                  <a:cubicBezTo>
                    <a:pt x="34" y="88"/>
                    <a:pt x="47" y="107"/>
                    <a:pt x="61" y="126"/>
                  </a:cubicBezTo>
                  <a:cubicBezTo>
                    <a:pt x="80" y="95"/>
                    <a:pt x="99" y="63"/>
                    <a:pt x="123" y="35"/>
                  </a:cubicBezTo>
                  <a:cubicBezTo>
                    <a:pt x="130" y="45"/>
                    <a:pt x="135" y="58"/>
                    <a:pt x="135" y="72"/>
                  </a:cubicBezTo>
                  <a:close/>
                  <a:moveTo>
                    <a:pt x="145" y="12"/>
                  </a:moveTo>
                  <a:cubicBezTo>
                    <a:pt x="141" y="12"/>
                    <a:pt x="138" y="12"/>
                    <a:pt x="135" y="12"/>
                  </a:cubicBezTo>
                  <a:cubicBezTo>
                    <a:pt x="135" y="12"/>
                    <a:pt x="130" y="15"/>
                    <a:pt x="123" y="21"/>
                  </a:cubicBezTo>
                  <a:cubicBezTo>
                    <a:pt x="110" y="8"/>
                    <a:pt x="92" y="0"/>
                    <a:pt x="72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97"/>
                    <a:pt x="11" y="118"/>
                    <a:pt x="30" y="131"/>
                  </a:cubicBezTo>
                  <a:cubicBezTo>
                    <a:pt x="7" y="175"/>
                    <a:pt x="7" y="175"/>
                    <a:pt x="7" y="175"/>
                  </a:cubicBezTo>
                  <a:cubicBezTo>
                    <a:pt x="3" y="182"/>
                    <a:pt x="6" y="190"/>
                    <a:pt x="13" y="193"/>
                  </a:cubicBezTo>
                  <a:cubicBezTo>
                    <a:pt x="20" y="197"/>
                    <a:pt x="28" y="194"/>
                    <a:pt x="32" y="187"/>
                  </a:cubicBezTo>
                  <a:cubicBezTo>
                    <a:pt x="51" y="141"/>
                    <a:pt x="51" y="141"/>
                    <a:pt x="51" y="141"/>
                  </a:cubicBezTo>
                  <a:cubicBezTo>
                    <a:pt x="51" y="141"/>
                    <a:pt x="51" y="141"/>
                    <a:pt x="51" y="141"/>
                  </a:cubicBezTo>
                  <a:cubicBezTo>
                    <a:pt x="58" y="143"/>
                    <a:pt x="65" y="145"/>
                    <a:pt x="72" y="145"/>
                  </a:cubicBezTo>
                  <a:cubicBezTo>
                    <a:pt x="112" y="145"/>
                    <a:pt x="145" y="112"/>
                    <a:pt x="145" y="72"/>
                  </a:cubicBezTo>
                  <a:cubicBezTo>
                    <a:pt x="145" y="55"/>
                    <a:pt x="138" y="40"/>
                    <a:pt x="129" y="28"/>
                  </a:cubicBezTo>
                  <a:cubicBezTo>
                    <a:pt x="134" y="22"/>
                    <a:pt x="139" y="17"/>
                    <a:pt x="145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8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51"/>
              <p:cNvSpPr/>
              <p:nvPr/>
            </p:nvSpPr>
            <p:spPr>
              <a:xfrm>
                <a:off x="405523" y="6400800"/>
                <a:ext cx="23446663" cy="1891112"/>
              </a:xfrm>
              <a:prstGeom prst="roundRect">
                <a:avLst>
                  <a:gd name="adj" fmla="val 534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4800" b="1" dirty="0">
                    <a:solidFill>
                      <a:schemeClr val="tx1"/>
                    </a:solidFill>
                  </a:rPr>
                  <a:t>Bài </a:t>
                </a:r>
                <a:r>
                  <a:rPr lang="en-US" sz="4800" b="1" dirty="0" err="1">
                    <a:solidFill>
                      <a:schemeClr val="tx1"/>
                    </a:solidFill>
                  </a:rPr>
                  <a:t>tập</a:t>
                </a:r>
                <a:r>
                  <a:rPr lang="en-US" sz="4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b="1" dirty="0" err="1">
                    <a:solidFill>
                      <a:schemeClr val="tx1"/>
                    </a:solidFill>
                  </a:rPr>
                  <a:t>nhóm</a:t>
                </a:r>
                <a:r>
                  <a:rPr lang="en-US" sz="4800" b="1" dirty="0">
                    <a:solidFill>
                      <a:schemeClr val="tx1"/>
                    </a:solidFill>
                  </a:rPr>
                  <a:t>:</a:t>
                </a:r>
                <a:r>
                  <a:rPr lang="en-US" sz="4800" dirty="0">
                    <a:solidFill>
                      <a:schemeClr val="tx1"/>
                    </a:solidFill>
                  </a:rPr>
                  <a:t>  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Có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thể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trả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lời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ngay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được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không</a:t>
                </a:r>
                <a:r>
                  <a:rPr lang="en-US" sz="4800" dirty="0">
                    <a:solidFill>
                      <a:schemeClr val="tx1"/>
                    </a:solidFill>
                  </a:rPr>
                  <a:t>,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nếu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yêu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cầu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tính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đạo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hàm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của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hàm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số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rad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tại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=−</m:t>
                    </m:r>
                    <m:r>
                      <a:rPr lang="en-US" sz="4800">
                        <a:solidFill>
                          <a:schemeClr val="tx1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và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sz="4800">
                        <a:solidFill>
                          <a:schemeClr val="tx1"/>
                        </a:solidFill>
                        <a:latin typeface="Cambria Math"/>
                      </a:rPr>
                      <m:t>4?</m:t>
                    </m:r>
                  </m:oMath>
                </a14:m>
                <a:endParaRPr lang="en-US" sz="4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ounded 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23" y="6400800"/>
                <a:ext cx="23446663" cy="1891112"/>
              </a:xfrm>
              <a:prstGeom prst="roundRect">
                <a:avLst>
                  <a:gd name="adj" fmla="val 5347"/>
                </a:avLst>
              </a:prstGeom>
              <a:blipFill rotWithShape="1">
                <a:blip r:embed="rId2"/>
                <a:stretch>
                  <a:fillRect l="-1013" b="-7937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1577581" y="1593285"/>
            <a:ext cx="668191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53988" y="1572061"/>
            <a:ext cx="22783799" cy="830997"/>
            <a:chOff x="-288924" y="1892299"/>
            <a:chExt cx="9539767" cy="830995"/>
          </a:xfrm>
        </p:grpSpPr>
        <p:sp>
          <p:nvSpPr>
            <p:cNvPr id="56" name="Rounded Rectangle 55"/>
            <p:cNvSpPr/>
            <p:nvPr/>
          </p:nvSpPr>
          <p:spPr>
            <a:xfrm>
              <a:off x="-288924" y="1905000"/>
              <a:ext cx="830021" cy="804672"/>
            </a:xfrm>
            <a:prstGeom prst="roundRect">
              <a:avLst/>
            </a:prstGeom>
            <a:solidFill>
              <a:srgbClr val="145F8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-19686" y="1955621"/>
              <a:ext cx="450764" cy="754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00148" y="1892299"/>
              <a:ext cx="8550695" cy="830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en-US" sz="4800" b="1" dirty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ĐẠO HÀM CỦA MỘT SỐ HÀM SỐ THƯỜNG GẶP</a:t>
              </a:r>
              <a:endParaRPr lang="en-US" sz="47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92187" y="8857087"/>
                <a:ext cx="16915832" cy="32747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4800" b="1" u="sng" dirty="0" err="1"/>
                  <a:t>Hướng</a:t>
                </a:r>
                <a:r>
                  <a:rPr lang="en-US" sz="4800" b="1" u="sng" dirty="0"/>
                  <a:t> </a:t>
                </a:r>
                <a:r>
                  <a:rPr lang="en-US" sz="4800" b="1" u="sng" dirty="0" err="1"/>
                  <a:t>dẫn</a:t>
                </a:r>
                <a:endParaRPr lang="en-US" sz="48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4800" dirty="0" err="1"/>
                  <a:t>Tại</a:t>
                </a:r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/>
                      </a:rPr>
                      <m:t>𝑥</m:t>
                    </m:r>
                    <m:r>
                      <a:rPr lang="en-US" sz="4800" i="1">
                        <a:latin typeface="Cambria Math"/>
                      </a:rPr>
                      <m:t>=−</m:t>
                    </m:r>
                    <m:r>
                      <a:rPr lang="en-US" sz="4800">
                        <a:latin typeface="Cambria Math"/>
                      </a:rPr>
                      <m:t>3</m:t>
                    </m:r>
                  </m:oMath>
                </a14:m>
                <a:r>
                  <a:rPr lang="en-US" sz="4800" dirty="0"/>
                  <a:t> </a:t>
                </a:r>
                <a:r>
                  <a:rPr lang="en-US" sz="4800" dirty="0" err="1"/>
                  <a:t>không</a:t>
                </a:r>
                <a:r>
                  <a:rPr lang="en-US" sz="4800" dirty="0"/>
                  <a:t> </a:t>
                </a:r>
                <a:r>
                  <a:rPr lang="en-US" sz="4800" dirty="0" err="1"/>
                  <a:t>tính</a:t>
                </a:r>
                <a:r>
                  <a:rPr lang="en-US" sz="4800" dirty="0"/>
                  <a:t> </a:t>
                </a:r>
                <a:r>
                  <a:rPr lang="en-US" sz="4800" dirty="0" err="1"/>
                  <a:t>được</a:t>
                </a:r>
                <a:r>
                  <a:rPr lang="en-US" sz="4800" dirty="0"/>
                  <a:t> </a:t>
                </a:r>
                <a:r>
                  <a:rPr lang="en-US" sz="4800" dirty="0" err="1"/>
                  <a:t>đạo</a:t>
                </a:r>
                <a:r>
                  <a:rPr lang="en-US" sz="4800" dirty="0"/>
                  <a:t> </a:t>
                </a:r>
                <a:r>
                  <a:rPr lang="en-US" sz="4800" dirty="0" err="1"/>
                  <a:t>hàm</a:t>
                </a:r>
                <a:r>
                  <a:rPr lang="en-US" sz="4800" dirty="0"/>
                  <a:t> </a:t>
                </a:r>
                <a:r>
                  <a:rPr lang="en-US" sz="4800" dirty="0" err="1"/>
                  <a:t>vì</a:t>
                </a:r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/>
                      </a:rPr>
                      <m:t>𝑥</m:t>
                    </m:r>
                    <m:r>
                      <a:rPr lang="en-US" sz="4800" i="1">
                        <a:latin typeface="Cambria Math"/>
                      </a:rPr>
                      <m:t>=−</m:t>
                    </m:r>
                    <m:r>
                      <a:rPr lang="en-US" sz="4800">
                        <a:latin typeface="Cambria Math"/>
                      </a:rPr>
                      <m:t>3</m:t>
                    </m:r>
                    <m:r>
                      <a:rPr lang="en-US" sz="4800" i="1">
                        <a:latin typeface="Cambria Math"/>
                      </a:rPr>
                      <m:t>&lt;</m:t>
                    </m:r>
                    <m:r>
                      <a:rPr lang="en-US" sz="4800">
                        <a:latin typeface="Cambria Math"/>
                      </a:rPr>
                      <m:t>0.</m:t>
                    </m:r>
                  </m:oMath>
                </a14:m>
                <a:endParaRPr lang="en-US" sz="480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4800" dirty="0" err="1"/>
                  <a:t>Tại</a:t>
                </a:r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/>
                      </a:rPr>
                      <m:t>𝑥</m:t>
                    </m:r>
                    <m:r>
                      <a:rPr lang="en-US" sz="4800" i="1">
                        <a:latin typeface="Cambria Math"/>
                      </a:rPr>
                      <m:t>=</m:t>
                    </m:r>
                    <m:r>
                      <a:rPr lang="en-US" sz="4800">
                        <a:latin typeface="Cambria Math"/>
                      </a:rPr>
                      <m:t>4</m:t>
                    </m:r>
                  </m:oMath>
                </a14:m>
                <a:r>
                  <a:rPr lang="en-US" sz="4800" dirty="0"/>
                  <a:t> </a:t>
                </a:r>
                <a:r>
                  <a:rPr lang="en-US" sz="4800" dirty="0" err="1"/>
                  <a:t>tính</a:t>
                </a:r>
                <a:r>
                  <a:rPr lang="en-US" sz="4800" dirty="0"/>
                  <a:t> </a:t>
                </a:r>
                <a:r>
                  <a:rPr lang="en-US" sz="4800" dirty="0" err="1"/>
                  <a:t>được</a:t>
                </a:r>
                <a:r>
                  <a:rPr lang="en-US" sz="4800" dirty="0"/>
                  <a:t> </a:t>
                </a:r>
                <a:r>
                  <a:rPr lang="en-US" sz="4800" dirty="0" err="1"/>
                  <a:t>đạo</a:t>
                </a:r>
                <a:r>
                  <a:rPr lang="en-US" sz="4800" dirty="0"/>
                  <a:t> </a:t>
                </a:r>
                <a:r>
                  <a:rPr lang="en-US" sz="4800" dirty="0" err="1"/>
                  <a:t>hàm</a:t>
                </a:r>
                <a:r>
                  <a:rPr lang="en-US" sz="4800" dirty="0"/>
                  <a:t> </a:t>
                </a:r>
                <a:r>
                  <a:rPr lang="en-US" sz="4800" dirty="0" err="1"/>
                  <a:t>vì</a:t>
                </a:r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/>
                      </a:rPr>
                      <m:t>𝑥</m:t>
                    </m:r>
                    <m:r>
                      <a:rPr lang="en-US" sz="4800" i="1">
                        <a:latin typeface="Cambria Math"/>
                      </a:rPr>
                      <m:t>=</m:t>
                    </m:r>
                    <m:r>
                      <a:rPr lang="en-US" sz="4800">
                        <a:latin typeface="Cambria Math"/>
                      </a:rPr>
                      <m:t>4</m:t>
                    </m:r>
                    <m:r>
                      <a:rPr lang="en-US" sz="4800" i="1">
                        <a:latin typeface="Cambria Math"/>
                      </a:rPr>
                      <m:t>&gt;</m:t>
                    </m:r>
                    <m:r>
                      <a:rPr lang="en-US" sz="4800">
                        <a:latin typeface="Cambria Math"/>
                      </a:rPr>
                      <m:t>0</m:t>
                    </m:r>
                  </m:oMath>
                </a14:m>
                <a:r>
                  <a:rPr lang="en-US" sz="4800" dirty="0"/>
                  <a:t> </a:t>
                </a:r>
                <a:r>
                  <a:rPr lang="en-US" sz="4800" dirty="0" err="1"/>
                  <a:t>nên</a:t>
                </a:r>
                <a:r>
                  <a:rPr lang="en-US" sz="4800" dirty="0"/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/>
                      </a:rPr>
                      <m:t>𝑓</m:t>
                    </m:r>
                    <m:r>
                      <a:rPr lang="en-US" sz="4800" i="1">
                        <a:latin typeface="Cambria Math"/>
                      </a:rPr>
                      <m:t>′</m:t>
                    </m:r>
                    <m:d>
                      <m:dPr>
                        <m:ctrlPr>
                          <a:rPr lang="en-US" sz="4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4800">
                            <a:latin typeface="Cambria Math"/>
                          </a:rPr>
                          <m:t>4</m:t>
                        </m:r>
                      </m:e>
                    </m:d>
                    <m:r>
                      <a:rPr lang="en-US" sz="4800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sz="48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480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4800">
                            <a:latin typeface="Cambria Math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4800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4800">
                                <a:latin typeface="Cambria Math"/>
                              </a:rPr>
                              <m:t>4</m:t>
                            </m:r>
                          </m:e>
                        </m:rad>
                      </m:den>
                    </m:f>
                    <m:r>
                      <a:rPr lang="en-US" sz="48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48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480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480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sz="4800">
                        <a:latin typeface="Cambria Math"/>
                      </a:rPr>
                      <m:t>.</m:t>
                    </m:r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87" y="8857087"/>
                <a:ext cx="16915832" cy="3274743"/>
              </a:xfrm>
              <a:prstGeom prst="rect">
                <a:avLst/>
              </a:prstGeom>
              <a:blipFill rotWithShape="1">
                <a:blip r:embed="rId3"/>
                <a:stretch>
                  <a:fillRect l="-1658" t="-4097" b="-3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2211387" y="202246"/>
            <a:ext cx="19569747" cy="1093154"/>
            <a:chOff x="2211387" y="202246"/>
            <a:chExt cx="19569747" cy="1093154"/>
          </a:xfrm>
        </p:grpSpPr>
        <p:sp>
          <p:nvSpPr>
            <p:cNvPr id="13" name="Rectangle: Rounded Corners 38">
              <a:extLst>
                <a:ext uri="{FF2B5EF4-FFF2-40B4-BE49-F238E27FC236}">
                  <a16:creationId xmlns="" xmlns:a16="http://schemas.microsoft.com/office/drawing/2014/main" id="{B48BED0B-CDB1-4DD2-A71F-D237DC6B8737}"/>
                </a:ext>
              </a:extLst>
            </p:cNvPr>
            <p:cNvSpPr/>
            <p:nvPr/>
          </p:nvSpPr>
          <p:spPr>
            <a:xfrm>
              <a:off x="2211387" y="228600"/>
              <a:ext cx="1066800" cy="1066800"/>
            </a:xfrm>
            <a:prstGeom prst="roundRect">
              <a:avLst/>
            </a:prstGeom>
            <a:solidFill>
              <a:srgbClr val="007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imes New Roman" pitchFamily="18" charset="0"/>
                  <a:cs typeface="Times New Roman" pitchFamily="18" charset="0"/>
                </a:rPr>
                <a:t>LỚP</a:t>
              </a:r>
              <a:r>
                <a:rPr lang="en-US" sz="36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4000" dirty="0" smtClean="0">
                  <a:latin typeface="Times New Roman" pitchFamily="18" charset="0"/>
                  <a:cs typeface="Times New Roman" pitchFamily="18" charset="0"/>
                </a:rPr>
                <a:t>11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Rectangle: Rounded Corners 39">
              <a:extLst>
                <a:ext uri="{FF2B5EF4-FFF2-40B4-BE49-F238E27FC236}">
                  <a16:creationId xmlns="" xmlns:a16="http://schemas.microsoft.com/office/drawing/2014/main" id="{FE5E6614-CBC3-41D6-A304-A366930A2A92}"/>
                </a:ext>
              </a:extLst>
            </p:cNvPr>
            <p:cNvSpPr/>
            <p:nvPr/>
          </p:nvSpPr>
          <p:spPr>
            <a:xfrm>
              <a:off x="3278187" y="228600"/>
              <a:ext cx="2946399" cy="1066800"/>
            </a:xfrm>
            <a:prstGeom prst="roundRect">
              <a:avLst/>
            </a:prstGeom>
            <a:solidFill>
              <a:srgbClr val="05860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Times New Roman" pitchFamily="18" charset="0"/>
                  <a:cs typeface="Times New Roman" pitchFamily="18" charset="0"/>
                </a:rPr>
                <a:t> ĐẠI </a:t>
              </a:r>
              <a:r>
                <a:rPr lang="en-US" sz="3600" dirty="0" smtClean="0">
                  <a:latin typeface="Times New Roman" pitchFamily="18" charset="0"/>
                  <a:cs typeface="Times New Roman" pitchFamily="18" charset="0"/>
                </a:rPr>
                <a:t>SỐ VÀ GIẢI TÍCH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5" name="Rectangle: Rounded Corners 40">
              <a:extLst>
                <a:ext uri="{FF2B5EF4-FFF2-40B4-BE49-F238E27FC236}">
                  <a16:creationId xmlns="" xmlns:a16="http://schemas.microsoft.com/office/drawing/2014/main" id="{4A3C864D-102C-410C-B2C9-2869AB1F766E}"/>
                </a:ext>
              </a:extLst>
            </p:cNvPr>
            <p:cNvSpPr/>
            <p:nvPr/>
          </p:nvSpPr>
          <p:spPr>
            <a:xfrm>
              <a:off x="6224586" y="228600"/>
              <a:ext cx="2387601" cy="1066800"/>
            </a:xfrm>
            <a:prstGeom prst="roundRect">
              <a:avLst/>
            </a:prstGeom>
            <a:solidFill>
              <a:srgbClr val="007C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BÀI 2</a:t>
              </a:r>
            </a:p>
            <a:p>
              <a:pPr algn="ctr"/>
              <a:r>
                <a:rPr lang="en-US" sz="3200" dirty="0" err="1">
                  <a:latin typeface="Times New Roman" pitchFamily="18" charset="0"/>
                  <a:cs typeface="Times New Roman" pitchFamily="18" charset="0"/>
                </a:rPr>
                <a:t>Chương</a:t>
              </a:r>
              <a:r>
                <a:rPr lang="en-US" sz="32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dirty="0" smtClean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en-US" sz="3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8598534" y="202246"/>
              <a:ext cx="13182600" cy="1093154"/>
            </a:xfrm>
            <a:prstGeom prst="roundRect">
              <a:avLst/>
            </a:prstGeom>
            <a:solidFill>
              <a:srgbClr val="007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QUY TẮC TÍNH ĐẠO HÀM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/>
              <p:cNvSpPr/>
              <p:nvPr/>
            </p:nvSpPr>
            <p:spPr>
              <a:xfrm>
                <a:off x="405524" y="4267200"/>
                <a:ext cx="23446663" cy="1891112"/>
              </a:xfrm>
              <a:prstGeom prst="roundRect">
                <a:avLst>
                  <a:gd name="adj" fmla="val 534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4800" b="1" dirty="0">
                    <a:solidFill>
                      <a:schemeClr val="tx1"/>
                    </a:solidFill>
                  </a:rPr>
                  <a:t>Định </a:t>
                </a:r>
                <a:r>
                  <a:rPr lang="en-US" sz="4800" b="1" dirty="0" err="1">
                    <a:solidFill>
                      <a:schemeClr val="tx1"/>
                    </a:solidFill>
                  </a:rPr>
                  <a:t>lý</a:t>
                </a:r>
                <a:r>
                  <a:rPr lang="en-US" sz="4800" b="1" dirty="0">
                    <a:solidFill>
                      <a:schemeClr val="tx1"/>
                    </a:solidFill>
                  </a:rPr>
                  <a:t> 2 :</a:t>
                </a:r>
                <a:endParaRPr lang="en-US" sz="4800" dirty="0">
                  <a:solidFill>
                    <a:schemeClr val="tx1"/>
                  </a:solidFill>
                </a:endParaRPr>
              </a:p>
              <a:p>
                <a:r>
                  <a:rPr lang="en-US" sz="48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Hàm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số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 = </m:t>
                    </m:r>
                    <m:rad>
                      <m:radPr>
                        <m:degHide m:val="on"/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rad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4800" dirty="0" err="1">
                    <a:solidFill>
                      <a:schemeClr val="tx1"/>
                    </a:solidFill>
                  </a:rPr>
                  <a:t>có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đạo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hàm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tại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b="1" dirty="0" err="1">
                    <a:solidFill>
                      <a:schemeClr val="tx1"/>
                    </a:solidFill>
                  </a:rPr>
                  <a:t>mọi</a:t>
                </a:r>
                <a:r>
                  <a:rPr lang="en-US" sz="48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b="1" i="1">
                        <a:solidFill>
                          <a:schemeClr val="tx1"/>
                        </a:solidFill>
                        <a:latin typeface="Cambria Math"/>
                      </a:rPr>
                      <m:t>𝒙</m:t>
                    </m:r>
                  </m:oMath>
                </a14:m>
                <a:r>
                  <a:rPr lang="en-US" sz="4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b="1" dirty="0" err="1">
                    <a:solidFill>
                      <a:schemeClr val="tx1"/>
                    </a:solidFill>
                  </a:rPr>
                  <a:t>dương</a:t>
                </a:r>
                <a:r>
                  <a:rPr lang="en-US" sz="4800" dirty="0">
                    <a:solidFill>
                      <a:schemeClr val="tx1"/>
                    </a:solidFill>
                  </a:rPr>
                  <a:t> 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và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rad>
                      </m:e>
                    </m:d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′ = </m:t>
                    </m:r>
                    <m:f>
                      <m:f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8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480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480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17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24" y="4267200"/>
                <a:ext cx="23446663" cy="1891112"/>
              </a:xfrm>
              <a:prstGeom prst="roundRect">
                <a:avLst>
                  <a:gd name="adj" fmla="val 5347"/>
                </a:avLst>
              </a:prstGeom>
              <a:blipFill rotWithShape="1">
                <a:blip r:embed="rId4"/>
                <a:stretch>
                  <a:fillRect l="-1013" t="-7302" b="-5714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/>
              <p:cNvSpPr/>
              <p:nvPr/>
            </p:nvSpPr>
            <p:spPr>
              <a:xfrm>
                <a:off x="230187" y="2514600"/>
                <a:ext cx="23850600" cy="1645737"/>
              </a:xfrm>
              <a:prstGeom prst="roundRect">
                <a:avLst>
                  <a:gd name="adj" fmla="val 534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4800" b="1" dirty="0">
                    <a:solidFill>
                      <a:schemeClr val="tx1"/>
                    </a:solidFill>
                    <a:ea typeface="Tahoma" pitchFamily="34" charset="0"/>
                    <a:cs typeface="Tahoma" pitchFamily="34" charset="0"/>
                  </a:rPr>
                  <a:t>Định </a:t>
                </a:r>
                <a:r>
                  <a:rPr lang="en-US" sz="4800" b="1" dirty="0" err="1">
                    <a:solidFill>
                      <a:schemeClr val="tx1"/>
                    </a:solidFill>
                    <a:ea typeface="Tahoma" pitchFamily="34" charset="0"/>
                    <a:cs typeface="Tahoma" pitchFamily="34" charset="0"/>
                  </a:rPr>
                  <a:t>lý</a:t>
                </a:r>
                <a:r>
                  <a:rPr lang="en-US" sz="4800" b="1" dirty="0">
                    <a:solidFill>
                      <a:schemeClr val="tx1"/>
                    </a:solidFill>
                    <a:ea typeface="Tahoma" pitchFamily="34" charset="0"/>
                    <a:cs typeface="Tahoma" pitchFamily="34" charset="0"/>
                  </a:rPr>
                  <a:t> 1 : </a:t>
                </a:r>
                <a:r>
                  <a:rPr lang="en-US" sz="4800" dirty="0" err="1" smtClean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Hàm</a:t>
                </a:r>
                <a:r>
                  <a:rPr lang="en-US" sz="4800" dirty="0" smtClean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số</a:t>
                </a:r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 = </m:t>
                    </m:r>
                    <m:sSup>
                      <m:sSup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∈</m:t>
                        </m:r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US" sz="4800">
                            <a:solidFill>
                              <a:schemeClr val="tx1"/>
                            </a:solidFill>
                            <a:latin typeface="Cambria Math"/>
                          </a:rPr>
                          <m:t>;</m:t>
                        </m:r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&gt;</m:t>
                        </m:r>
                        <m:r>
                          <a:rPr lang="en-US" sz="48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có</a:t>
                </a:r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đạo</a:t>
                </a:r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hàm</a:t>
                </a:r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tại</a:t>
                </a:r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mọi</a:t>
                </a:r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∈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𝑅</m:t>
                    </m:r>
                  </m:oMath>
                </a14:m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và</a:t>
                </a:r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′ = 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sSup>
                      <m:sSup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48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Rounded 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87" y="2514600"/>
                <a:ext cx="23850600" cy="1645737"/>
              </a:xfrm>
              <a:prstGeom prst="roundRect">
                <a:avLst>
                  <a:gd name="adj" fmla="val 5347"/>
                </a:avLst>
              </a:prstGeom>
              <a:blipFill rotWithShape="1">
                <a:blip r:embed="rId5"/>
                <a:stretch>
                  <a:fillRect l="-102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1666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ounded Rectangle 51"/>
              <p:cNvSpPr/>
              <p:nvPr/>
            </p:nvSpPr>
            <p:spPr>
              <a:xfrm>
                <a:off x="405524" y="6489968"/>
                <a:ext cx="23446663" cy="7073632"/>
              </a:xfrm>
              <a:prstGeom prst="roundRect">
                <a:avLst>
                  <a:gd name="adj" fmla="val 534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4800" b="1" dirty="0">
                    <a:solidFill>
                      <a:schemeClr val="tx1"/>
                    </a:solidFill>
                  </a:rPr>
                  <a:t>Định </a:t>
                </a:r>
                <a:r>
                  <a:rPr lang="en-US" sz="4800" b="1" dirty="0" err="1">
                    <a:solidFill>
                      <a:schemeClr val="tx1"/>
                    </a:solidFill>
                  </a:rPr>
                  <a:t>lý</a:t>
                </a:r>
                <a:r>
                  <a:rPr lang="en-US" sz="4800" b="1" dirty="0">
                    <a:solidFill>
                      <a:schemeClr val="tx1"/>
                    </a:solidFill>
                  </a:rPr>
                  <a:t> 3 :</a:t>
                </a:r>
                <a:endParaRPr lang="en-US" sz="48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4800" dirty="0" err="1">
                    <a:solidFill>
                      <a:schemeClr val="tx1"/>
                    </a:solidFill>
                  </a:rPr>
                  <a:t>Giả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sử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𝑢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𝑢</m:t>
                    </m:r>
                    <m:d>
                      <m:d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4800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𝑣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là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các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hàm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số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có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đạo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hàm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tại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điểm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thuộc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khoảng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xác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định</a:t>
                </a:r>
                <a:r>
                  <a:rPr lang="en-US" sz="4800" dirty="0">
                    <a:solidFill>
                      <a:schemeClr val="tx1"/>
                    </a:solidFill>
                  </a:rPr>
                  <a:t>. Ta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có</a:t>
                </a:r>
                <a:r>
                  <a:rPr lang="en-US" sz="4800" dirty="0">
                    <a:solidFill>
                      <a:schemeClr val="tx1"/>
                    </a:solidFill>
                  </a:rPr>
                  <a:t>: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mPr>
                      <m:m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′=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′+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/>
                              <m:e/>
                              <m:e>
                                <m:d>
                                  <m:dPr>
                                    <m:ctrlPr>
                                      <a:rPr lang="en-US" sz="4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8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mr>
                      <m:m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′=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′−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/>
                              <m:e/>
                              <m:e>
                                <m:d>
                                  <m:dPr>
                                    <m:ctrlPr>
                                      <a:rPr lang="en-US" sz="4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8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mr>
                      <m:m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𝑢𝑣</m:t>
                              </m:r>
                            </m:e>
                          </m:d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′=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𝑢𝑣</m:t>
                          </m:r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</m:t>
                          </m:r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/>
                              <m:e/>
                              <m:e/>
                              <m:e/>
                            </m:mr>
                          </m:m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/>
                              <m:e/>
                              <m:e>
                                <m:d>
                                  <m:dPr>
                                    <m:ctrlPr>
                                      <a:rPr lang="en-US" sz="4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8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3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mr>
                      <m:mr>
                        <m:e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4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4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</m:num>
                                <m:den>
                                  <m:r>
                                    <a:rPr lang="en-US" sz="4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𝑣</m:t>
                                  </m:r>
                                </m:den>
                              </m:f>
                            </m:e>
                          </m:d>
                          <m:r>
                            <a:rPr lang="en-US" sz="4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′=</m:t>
                          </m:r>
                          <m:f>
                            <m:f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𝑢𝑣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′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4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4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480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4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48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≠</m:t>
                              </m:r>
                              <m:r>
                                <a:rPr lang="en-US" sz="480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</m:d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mPr>
                            <m:mr>
                              <m:e/>
                              <m:e>
                                <m:d>
                                  <m:dPr>
                                    <m:ctrlPr>
                                      <a:rPr lang="en-US" sz="4800" i="1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480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4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mr>
                    </m:m>
                  </m:oMath>
                </a14:m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2" name="Rounded 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24" y="6489968"/>
                <a:ext cx="23446663" cy="7073632"/>
              </a:xfrm>
              <a:prstGeom prst="roundRect">
                <a:avLst>
                  <a:gd name="adj" fmla="val 5347"/>
                </a:avLst>
              </a:prstGeom>
              <a:blipFill rotWithShape="1">
                <a:blip r:embed="rId2"/>
                <a:stretch>
                  <a:fillRect l="-675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/>
          <p:cNvSpPr txBox="1"/>
          <p:nvPr/>
        </p:nvSpPr>
        <p:spPr>
          <a:xfrm>
            <a:off x="1577581" y="1593285"/>
            <a:ext cx="668191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53988" y="1572061"/>
            <a:ext cx="22783799" cy="830997"/>
            <a:chOff x="-288924" y="1892299"/>
            <a:chExt cx="9539767" cy="830995"/>
          </a:xfrm>
        </p:grpSpPr>
        <p:sp>
          <p:nvSpPr>
            <p:cNvPr id="56" name="Rounded Rectangle 55"/>
            <p:cNvSpPr/>
            <p:nvPr/>
          </p:nvSpPr>
          <p:spPr>
            <a:xfrm>
              <a:off x="-288924" y="1905000"/>
              <a:ext cx="830021" cy="804672"/>
            </a:xfrm>
            <a:prstGeom prst="roundRect">
              <a:avLst/>
            </a:prstGeom>
            <a:solidFill>
              <a:srgbClr val="145F8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-19686" y="1955621"/>
              <a:ext cx="285390" cy="7078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II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00148" y="1892299"/>
              <a:ext cx="8550695" cy="830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r>
                <a:rPr lang="en-US" sz="4800" b="1" dirty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ĐẠO HÀM CỦA TỔNG HIỆU, TÍCH, THƯƠNG.</a:t>
              </a:r>
              <a:endParaRPr lang="en-US" sz="47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11387" y="202246"/>
            <a:ext cx="19569747" cy="1093154"/>
            <a:chOff x="2211387" y="202246"/>
            <a:chExt cx="19569747" cy="1093154"/>
          </a:xfrm>
        </p:grpSpPr>
        <p:sp>
          <p:nvSpPr>
            <p:cNvPr id="9" name="Rectangle: Rounded Corners 38">
              <a:extLst>
                <a:ext uri="{FF2B5EF4-FFF2-40B4-BE49-F238E27FC236}">
                  <a16:creationId xmlns="" xmlns:a16="http://schemas.microsoft.com/office/drawing/2014/main" id="{B48BED0B-CDB1-4DD2-A71F-D237DC6B8737}"/>
                </a:ext>
              </a:extLst>
            </p:cNvPr>
            <p:cNvSpPr/>
            <p:nvPr/>
          </p:nvSpPr>
          <p:spPr>
            <a:xfrm>
              <a:off x="2211387" y="228600"/>
              <a:ext cx="1066800" cy="1066800"/>
            </a:xfrm>
            <a:prstGeom prst="roundRect">
              <a:avLst/>
            </a:prstGeom>
            <a:solidFill>
              <a:srgbClr val="007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imes New Roman" pitchFamily="18" charset="0"/>
                  <a:cs typeface="Times New Roman" pitchFamily="18" charset="0"/>
                </a:rPr>
                <a:t>LỚP</a:t>
              </a:r>
              <a:r>
                <a:rPr lang="en-US" sz="36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4000" dirty="0" smtClean="0">
                  <a:latin typeface="Times New Roman" pitchFamily="18" charset="0"/>
                  <a:cs typeface="Times New Roman" pitchFamily="18" charset="0"/>
                </a:rPr>
                <a:t>11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Rectangle: Rounded Corners 39">
              <a:extLst>
                <a:ext uri="{FF2B5EF4-FFF2-40B4-BE49-F238E27FC236}">
                  <a16:creationId xmlns="" xmlns:a16="http://schemas.microsoft.com/office/drawing/2014/main" id="{FE5E6614-CBC3-41D6-A304-A366930A2A92}"/>
                </a:ext>
              </a:extLst>
            </p:cNvPr>
            <p:cNvSpPr/>
            <p:nvPr/>
          </p:nvSpPr>
          <p:spPr>
            <a:xfrm>
              <a:off x="3278187" y="228600"/>
              <a:ext cx="2946399" cy="1066800"/>
            </a:xfrm>
            <a:prstGeom prst="roundRect">
              <a:avLst/>
            </a:prstGeom>
            <a:solidFill>
              <a:srgbClr val="05860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Times New Roman" pitchFamily="18" charset="0"/>
                  <a:cs typeface="Times New Roman" pitchFamily="18" charset="0"/>
                </a:rPr>
                <a:t> ĐẠI </a:t>
              </a:r>
              <a:r>
                <a:rPr lang="en-US" sz="3600" dirty="0" smtClean="0">
                  <a:latin typeface="Times New Roman" pitchFamily="18" charset="0"/>
                  <a:cs typeface="Times New Roman" pitchFamily="18" charset="0"/>
                </a:rPr>
                <a:t>SỐ VÀ GIẢI TÍCH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Rectangle: Rounded Corners 40">
              <a:extLst>
                <a:ext uri="{FF2B5EF4-FFF2-40B4-BE49-F238E27FC236}">
                  <a16:creationId xmlns="" xmlns:a16="http://schemas.microsoft.com/office/drawing/2014/main" id="{4A3C864D-102C-410C-B2C9-2869AB1F766E}"/>
                </a:ext>
              </a:extLst>
            </p:cNvPr>
            <p:cNvSpPr/>
            <p:nvPr/>
          </p:nvSpPr>
          <p:spPr>
            <a:xfrm>
              <a:off x="6224586" y="228600"/>
              <a:ext cx="2387601" cy="1066800"/>
            </a:xfrm>
            <a:prstGeom prst="roundRect">
              <a:avLst/>
            </a:prstGeom>
            <a:solidFill>
              <a:srgbClr val="007C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BÀI 2</a:t>
              </a:r>
            </a:p>
            <a:p>
              <a:pPr algn="ctr"/>
              <a:r>
                <a:rPr lang="en-US" sz="3200" dirty="0" err="1">
                  <a:latin typeface="Times New Roman" pitchFamily="18" charset="0"/>
                  <a:cs typeface="Times New Roman" pitchFamily="18" charset="0"/>
                </a:rPr>
                <a:t>Chương</a:t>
              </a:r>
              <a:r>
                <a:rPr lang="en-US" sz="32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dirty="0" smtClean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en-US" sz="3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598534" y="202246"/>
              <a:ext cx="13182600" cy="1093154"/>
            </a:xfrm>
            <a:prstGeom prst="roundRect">
              <a:avLst/>
            </a:prstGeom>
            <a:solidFill>
              <a:srgbClr val="007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QUY TẮC TÍNH ĐẠO HÀM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230187" y="2438400"/>
                <a:ext cx="23850600" cy="1645737"/>
              </a:xfrm>
              <a:prstGeom prst="roundRect">
                <a:avLst>
                  <a:gd name="adj" fmla="val 534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4800" b="1" dirty="0">
                    <a:solidFill>
                      <a:schemeClr val="tx1"/>
                    </a:solidFill>
                    <a:ea typeface="Tahoma" pitchFamily="34" charset="0"/>
                    <a:cs typeface="Tahoma" pitchFamily="34" charset="0"/>
                  </a:rPr>
                  <a:t>Định </a:t>
                </a:r>
                <a:r>
                  <a:rPr lang="en-US" sz="4800" b="1" dirty="0" err="1">
                    <a:solidFill>
                      <a:schemeClr val="tx1"/>
                    </a:solidFill>
                    <a:ea typeface="Tahoma" pitchFamily="34" charset="0"/>
                    <a:cs typeface="Tahoma" pitchFamily="34" charset="0"/>
                  </a:rPr>
                  <a:t>lý</a:t>
                </a:r>
                <a:r>
                  <a:rPr lang="en-US" sz="4800" b="1" dirty="0">
                    <a:solidFill>
                      <a:schemeClr val="tx1"/>
                    </a:solidFill>
                    <a:ea typeface="Tahoma" pitchFamily="34" charset="0"/>
                    <a:cs typeface="Tahoma" pitchFamily="34" charset="0"/>
                  </a:rPr>
                  <a:t> 1 : </a:t>
                </a:r>
                <a:r>
                  <a:rPr lang="en-US" sz="4800" dirty="0" err="1" smtClean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Hàm</a:t>
                </a:r>
                <a:r>
                  <a:rPr lang="en-US" sz="4800" dirty="0" smtClean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số</a:t>
                </a:r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 = </m:t>
                    </m:r>
                    <m:sSup>
                      <m:sSup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∈</m:t>
                        </m:r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  <m:r>
                          <a:rPr lang="en-US" sz="4800">
                            <a:solidFill>
                              <a:schemeClr val="tx1"/>
                            </a:solidFill>
                            <a:latin typeface="Cambria Math"/>
                          </a:rPr>
                          <m:t>;</m:t>
                        </m:r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&gt;</m:t>
                        </m:r>
                        <m:r>
                          <a:rPr lang="en-US" sz="48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có</a:t>
                </a:r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đạo</a:t>
                </a:r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hàm</a:t>
                </a:r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tại</a:t>
                </a:r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mọi</a:t>
                </a:r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∈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𝑅</m:t>
                    </m:r>
                  </m:oMath>
                </a14:m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và</a:t>
                </a:r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′ = 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sSup>
                      <m:sSup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48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4800" dirty="0">
                    <a:solidFill>
                      <a:schemeClr val="tx1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87" y="2438400"/>
                <a:ext cx="23850600" cy="1645737"/>
              </a:xfrm>
              <a:prstGeom prst="roundRect">
                <a:avLst>
                  <a:gd name="adj" fmla="val 5347"/>
                </a:avLst>
              </a:prstGeom>
              <a:blipFill rotWithShape="1">
                <a:blip r:embed="rId3"/>
                <a:stretch>
                  <a:fillRect l="-102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405524" y="4357288"/>
                <a:ext cx="23446663" cy="1891112"/>
              </a:xfrm>
              <a:prstGeom prst="roundRect">
                <a:avLst>
                  <a:gd name="adj" fmla="val 5347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4800" b="1" dirty="0">
                    <a:solidFill>
                      <a:schemeClr val="tx1"/>
                    </a:solidFill>
                  </a:rPr>
                  <a:t>Định </a:t>
                </a:r>
                <a:r>
                  <a:rPr lang="en-US" sz="4800" b="1" dirty="0" err="1">
                    <a:solidFill>
                      <a:schemeClr val="tx1"/>
                    </a:solidFill>
                  </a:rPr>
                  <a:t>lý</a:t>
                </a:r>
                <a:r>
                  <a:rPr lang="en-US" sz="4800" b="1" dirty="0">
                    <a:solidFill>
                      <a:schemeClr val="tx1"/>
                    </a:solidFill>
                  </a:rPr>
                  <a:t> 2 :</a:t>
                </a:r>
                <a:endParaRPr lang="en-US" sz="4800" dirty="0">
                  <a:solidFill>
                    <a:schemeClr val="tx1"/>
                  </a:solidFill>
                </a:endParaRPr>
              </a:p>
              <a:p>
                <a:r>
                  <a:rPr lang="en-US" sz="4800" dirty="0">
                    <a:solidFill>
                      <a:schemeClr val="tx1"/>
                    </a:solidFill>
                  </a:rPr>
                  <a:t>    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Hàm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số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 = </m:t>
                    </m:r>
                    <m:rad>
                      <m:radPr>
                        <m:degHide m:val="on"/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rad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4800" dirty="0" err="1">
                    <a:solidFill>
                      <a:schemeClr val="tx1"/>
                    </a:solidFill>
                  </a:rPr>
                  <a:t>có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đạo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hàm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tại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mọi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dương</a:t>
                </a:r>
                <a:r>
                  <a:rPr lang="en-US" sz="4800" dirty="0">
                    <a:solidFill>
                      <a:schemeClr val="tx1"/>
                    </a:solidFill>
                  </a:rPr>
                  <a:t>  </a:t>
                </a:r>
                <a:r>
                  <a:rPr lang="en-US" sz="4800" dirty="0" err="1">
                    <a:solidFill>
                      <a:schemeClr val="tx1"/>
                    </a:solidFill>
                  </a:rPr>
                  <a:t>và</a:t>
                </a:r>
                <a:r>
                  <a:rPr lang="en-US" sz="4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rad>
                      </m:e>
                    </m:d>
                    <m:r>
                      <a:rPr lang="en-US" sz="4800" i="1">
                        <a:solidFill>
                          <a:schemeClr val="tx1"/>
                        </a:solidFill>
                        <a:latin typeface="Cambria Math"/>
                      </a:rPr>
                      <m:t>′ = </m:t>
                    </m:r>
                    <m:f>
                      <m:fPr>
                        <m:ctrlPr>
                          <a:rPr lang="en-US" sz="48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80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480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4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4800" dirty="0">
                    <a:solidFill>
                      <a:schemeClr val="tx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24" y="4357288"/>
                <a:ext cx="23446663" cy="1891112"/>
              </a:xfrm>
              <a:prstGeom prst="roundRect">
                <a:avLst>
                  <a:gd name="adj" fmla="val 5347"/>
                </a:avLst>
              </a:prstGeom>
              <a:blipFill rotWithShape="1">
                <a:blip r:embed="rId4"/>
                <a:stretch>
                  <a:fillRect l="-1013" t="-7619" b="-5397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0593387" y="8839200"/>
            <a:ext cx="13030200" cy="4495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0734358" y="8988183"/>
                <a:ext cx="12889230" cy="1000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5400" b="1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5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5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5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±</m:t>
                          </m:r>
                          <m:sSub>
                            <m:sSubPr>
                              <m:ctrlPr>
                                <a:rPr lang="en-US" sz="5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5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5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±</m:t>
                          </m:r>
                          <m:r>
                            <a:rPr lang="en-US" sz="5400" b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...</m:t>
                          </m:r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±</m:t>
                          </m:r>
                          <m:sSub>
                            <m:sSubPr>
                              <m:ctrlPr>
                                <a:rPr lang="en-US" sz="5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5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sz="5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5400" b="1" i="1">
                          <a:solidFill>
                            <a:schemeClr val="bg1"/>
                          </a:solidFill>
                          <a:latin typeface="Cambria Math"/>
                        </a:rPr>
                        <m:t>′=</m:t>
                      </m:r>
                      <m:sSub>
                        <m:sSubPr>
                          <m:ctrlP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𝒖</m:t>
                          </m:r>
                        </m:e>
                        <m:sub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US" sz="5400" b="1" i="1">
                          <a:solidFill>
                            <a:schemeClr val="bg1"/>
                          </a:solidFill>
                          <a:latin typeface="Cambria Math"/>
                        </a:rPr>
                        <m:t>′±</m:t>
                      </m:r>
                      <m:sSub>
                        <m:sSubPr>
                          <m:ctrlP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𝒖</m:t>
                          </m:r>
                        </m:e>
                        <m:sub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5400" b="1" i="1">
                          <a:solidFill>
                            <a:schemeClr val="bg1"/>
                          </a:solidFill>
                          <a:latin typeface="Cambria Math"/>
                        </a:rPr>
                        <m:t>′±</m:t>
                      </m:r>
                      <m:r>
                        <a:rPr lang="en-US" sz="5400" b="1">
                          <a:solidFill>
                            <a:schemeClr val="bg1"/>
                          </a:solidFill>
                          <a:latin typeface="Cambria Math"/>
                        </a:rPr>
                        <m:t>...</m:t>
                      </m:r>
                      <m:sSub>
                        <m:sSubPr>
                          <m:ctrlP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𝒖</m:t>
                          </m:r>
                        </m:e>
                        <m:sub>
                          <m:r>
                            <a:rPr lang="en-US" sz="54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US" sz="5400" b="1" i="1">
                          <a:solidFill>
                            <a:schemeClr val="bg1"/>
                          </a:solidFill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en-US" sz="5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4358" y="8988183"/>
                <a:ext cx="12889230" cy="100027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050587" y="10591800"/>
                <a:ext cx="12192000" cy="178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sz="4400" b="1" i="1" dirty="0">
                    <a:solidFill>
                      <a:schemeClr val="bg1"/>
                    </a:solidFill>
                  </a:rPr>
                  <a:t>HQ1: </a:t>
                </a:r>
                <a:r>
                  <a:rPr lang="en-US" sz="4400" b="1" dirty="0" err="1">
                    <a:solidFill>
                      <a:schemeClr val="bg1"/>
                    </a:solidFill>
                  </a:rPr>
                  <a:t>Nếu</a:t>
                </a:r>
                <a:r>
                  <a:rPr lang="en-US" sz="44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4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sz="44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4400" b="1" dirty="0" err="1">
                    <a:solidFill>
                      <a:schemeClr val="bg1"/>
                    </a:solidFill>
                  </a:rPr>
                  <a:t>là</a:t>
                </a:r>
                <a:r>
                  <a:rPr lang="en-US" sz="44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4400" b="1" dirty="0" err="1">
                    <a:solidFill>
                      <a:schemeClr val="bg1"/>
                    </a:solidFill>
                  </a:rPr>
                  <a:t>một</a:t>
                </a:r>
                <a:r>
                  <a:rPr lang="en-US" sz="44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4400" b="1" dirty="0" err="1">
                    <a:solidFill>
                      <a:schemeClr val="bg1"/>
                    </a:solidFill>
                  </a:rPr>
                  <a:t>hằng</a:t>
                </a:r>
                <a:r>
                  <a:rPr lang="en-US" sz="44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4400" b="1" dirty="0" err="1">
                    <a:solidFill>
                      <a:schemeClr val="bg1"/>
                    </a:solidFill>
                  </a:rPr>
                  <a:t>số</a:t>
                </a:r>
                <a:r>
                  <a:rPr lang="en-US" sz="44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4400" b="1" dirty="0" err="1">
                    <a:solidFill>
                      <a:schemeClr val="bg1"/>
                    </a:solidFill>
                  </a:rPr>
                  <a:t>thì</a:t>
                </a:r>
                <a:r>
                  <a:rPr lang="en-US" sz="44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400" b="1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4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𝒌𝒖</m:t>
                        </m:r>
                      </m:e>
                    </m:d>
                    <m:r>
                      <a:rPr lang="en-US" sz="4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′=</m:t>
                    </m:r>
                    <m:r>
                      <a:rPr lang="en-US" sz="4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𝒌𝒖</m:t>
                    </m:r>
                    <m:r>
                      <a:rPr lang="en-US" sz="4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4400" b="1" dirty="0">
                    <a:solidFill>
                      <a:schemeClr val="bg1"/>
                    </a:solidFill>
                  </a:rPr>
                  <a:t> .</a:t>
                </a:r>
              </a:p>
              <a:p>
                <a:r>
                  <a:rPr lang="en-US" sz="4400" b="1" i="1" dirty="0">
                    <a:solidFill>
                      <a:schemeClr val="bg1"/>
                    </a:solidFill>
                  </a:rPr>
                  <a:t> </a:t>
                </a:r>
                <a:r>
                  <a:rPr lang="en-US" sz="4400" b="1" i="1" dirty="0" smtClean="0">
                    <a:solidFill>
                      <a:schemeClr val="bg1"/>
                    </a:solidFill>
                  </a:rPr>
                  <a:t>HQ2</a:t>
                </a:r>
                <a:r>
                  <a:rPr lang="en-US" sz="4400" b="1" i="1" dirty="0">
                    <a:solidFill>
                      <a:schemeClr val="bg1"/>
                    </a:solidFill>
                  </a:rPr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400" b="1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400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4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4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den>
                        </m:f>
                      </m:e>
                    </m:d>
                    <m:r>
                      <a:rPr lang="en-US" sz="4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′=−</m:t>
                    </m:r>
                    <m:f>
                      <m:fPr>
                        <m:ctrlPr>
                          <a:rPr lang="en-US" sz="4400" b="1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4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sz="4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sSup>
                          <m:sSupPr>
                            <m:ctrlPr>
                              <a:rPr lang="en-US" sz="4400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4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sz="44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m>
                      <m:mPr>
                        <m:plcHide m:val="on"/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en-US" sz="4400" b="1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mPr>
                      <m:mr>
                        <m:e/>
                        <m:e>
                          <m:d>
                            <m:dPr>
                              <m:ctrlP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d>
                                <m:dPr>
                                  <m:ctrlPr>
                                    <a:rPr lang="en-US" sz="44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4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d>
                        </m:e>
                      </m:mr>
                    </m:m>
                  </m:oMath>
                </a14:m>
                <a:r>
                  <a:rPr lang="en-US" sz="4400" b="1" dirty="0">
                    <a:solidFill>
                      <a:schemeClr val="bg1"/>
                    </a:solidFill>
                  </a:rPr>
                  <a:t> 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0587" y="10591800"/>
                <a:ext cx="12192000" cy="1782796"/>
              </a:xfrm>
              <a:prstGeom prst="rect">
                <a:avLst/>
              </a:prstGeom>
              <a:blipFill rotWithShape="1">
                <a:blip r:embed="rId6"/>
                <a:stretch>
                  <a:fillRect l="-1000" t="-6849" b="-6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5394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7175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222" y="7534277"/>
            <a:ext cx="107117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222" y="7534277"/>
            <a:ext cx="107117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600" y="6864355"/>
            <a:ext cx="87641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loud 5"/>
          <p:cNvSpPr/>
          <p:nvPr/>
        </p:nvSpPr>
        <p:spPr>
          <a:xfrm flipH="1">
            <a:off x="4631874" y="260352"/>
            <a:ext cx="14390975" cy="4378325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>
              <a:defRPr/>
            </a:pPr>
            <a:r>
              <a:rPr lang="en-US" sz="7500">
                <a:solidFill>
                  <a:srgbClr val="FF0000"/>
                </a:solidFill>
              </a:rPr>
              <a:t>Đội đỏ câu 1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822" y="5892800"/>
            <a:ext cx="107117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735" y="5864227"/>
            <a:ext cx="107117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200" y="5222875"/>
            <a:ext cx="87641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loud 10"/>
          <p:cNvSpPr/>
          <p:nvPr/>
        </p:nvSpPr>
        <p:spPr>
          <a:xfrm flipH="1">
            <a:off x="4631874" y="260352"/>
            <a:ext cx="14390975" cy="4378325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>
              <a:defRPr/>
            </a:pPr>
            <a:r>
              <a:rPr lang="en-US" sz="7500">
                <a:solidFill>
                  <a:srgbClr val="FF0000"/>
                </a:solidFill>
              </a:rPr>
              <a:t>Đội đỏ câu 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347" y="6042027"/>
            <a:ext cx="88064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3594" y="7604128"/>
            <a:ext cx="1071174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3594" y="7604128"/>
            <a:ext cx="1071174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6378" y="6927855"/>
            <a:ext cx="825606" cy="673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Cloud 26"/>
          <p:cNvSpPr/>
          <p:nvPr/>
        </p:nvSpPr>
        <p:spPr>
          <a:xfrm flipH="1">
            <a:off x="4528319" y="261936"/>
            <a:ext cx="14390975" cy="4378325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>
              <a:defRPr/>
            </a:pPr>
            <a:r>
              <a:rPr lang="en-US" sz="7500" dirty="0" err="1">
                <a:solidFill>
                  <a:srgbClr val="FFC000"/>
                </a:solidFill>
              </a:rPr>
              <a:t>Đội</a:t>
            </a:r>
            <a:r>
              <a:rPr lang="en-US" sz="7500" dirty="0">
                <a:solidFill>
                  <a:srgbClr val="FFC000"/>
                </a:solidFill>
              </a:rPr>
              <a:t> </a:t>
            </a:r>
            <a:r>
              <a:rPr lang="en-US" sz="7500" dirty="0" err="1">
                <a:solidFill>
                  <a:srgbClr val="FFC000"/>
                </a:solidFill>
              </a:rPr>
              <a:t>vàng</a:t>
            </a:r>
            <a:r>
              <a:rPr lang="en-US" sz="7500" dirty="0">
                <a:solidFill>
                  <a:srgbClr val="FFC000"/>
                </a:solidFill>
              </a:rPr>
              <a:t> </a:t>
            </a:r>
            <a:r>
              <a:rPr lang="en-US" sz="7500" dirty="0" err="1">
                <a:solidFill>
                  <a:srgbClr val="FFC000"/>
                </a:solidFill>
              </a:rPr>
              <a:t>câu</a:t>
            </a:r>
            <a:r>
              <a:rPr lang="en-US" sz="7500" dirty="0">
                <a:solidFill>
                  <a:srgbClr val="FFC000"/>
                </a:solidFill>
              </a:rPr>
              <a:t> 1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9941" y="6597655"/>
            <a:ext cx="1075407" cy="904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9941" y="6597655"/>
            <a:ext cx="1075407" cy="904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2717" y="5937251"/>
            <a:ext cx="825609" cy="641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Cloud 30"/>
          <p:cNvSpPr/>
          <p:nvPr/>
        </p:nvSpPr>
        <p:spPr>
          <a:xfrm flipH="1">
            <a:off x="4631873" y="182893"/>
            <a:ext cx="14390975" cy="4378325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>
              <a:defRPr/>
            </a:pPr>
            <a:r>
              <a:rPr lang="en-US" sz="7500" dirty="0" err="1">
                <a:solidFill>
                  <a:srgbClr val="FFC000"/>
                </a:solidFill>
              </a:rPr>
              <a:t>Đội</a:t>
            </a:r>
            <a:r>
              <a:rPr lang="en-US" sz="7500" dirty="0">
                <a:solidFill>
                  <a:srgbClr val="FFC000"/>
                </a:solidFill>
              </a:rPr>
              <a:t> </a:t>
            </a:r>
            <a:r>
              <a:rPr lang="en-US" sz="7500" dirty="0" err="1">
                <a:solidFill>
                  <a:srgbClr val="FFC000"/>
                </a:solidFill>
              </a:rPr>
              <a:t>vàng</a:t>
            </a:r>
            <a:r>
              <a:rPr lang="en-US" sz="7500" dirty="0">
                <a:solidFill>
                  <a:srgbClr val="FFC000"/>
                </a:solidFill>
              </a:rPr>
              <a:t> </a:t>
            </a:r>
            <a:r>
              <a:rPr lang="en-US" sz="7500" dirty="0" err="1">
                <a:solidFill>
                  <a:srgbClr val="FFC000"/>
                </a:solidFill>
              </a:rPr>
              <a:t>câu</a:t>
            </a:r>
            <a:r>
              <a:rPr lang="en-US" sz="7500" dirty="0">
                <a:solidFill>
                  <a:srgbClr val="FFC000"/>
                </a:solidFill>
              </a:rPr>
              <a:t> 2</a:t>
            </a:r>
          </a:p>
        </p:txBody>
      </p:sp>
      <p:sp>
        <p:nvSpPr>
          <p:cNvPr id="44" name="Sun 43"/>
          <p:cNvSpPr/>
          <p:nvPr/>
        </p:nvSpPr>
        <p:spPr>
          <a:xfrm>
            <a:off x="19645224" y="38103"/>
            <a:ext cx="3848602" cy="2886077"/>
          </a:xfrm>
          <a:prstGeom prst="sun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>
              <a:defRPr/>
            </a:pPr>
            <a:endParaRPr lang="vi-VN"/>
          </a:p>
        </p:txBody>
      </p:sp>
      <p:sp>
        <p:nvSpPr>
          <p:cNvPr id="45" name="Oval 44"/>
          <p:cNvSpPr/>
          <p:nvPr/>
        </p:nvSpPr>
        <p:spPr>
          <a:xfrm>
            <a:off x="20674059" y="806455"/>
            <a:ext cx="1790932" cy="1346200"/>
          </a:xfrm>
          <a:prstGeom prst="ellips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>
              <a:defRPr/>
            </a:pPr>
            <a:endParaRPr lang="vi-VN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20470833" y="1200156"/>
            <a:ext cx="225509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243852" tIns="121926" rIns="243852" bIns="12192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NI-Times" pitchFamily="2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NI-Times" pitchFamily="2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NI-Times" pitchFamily="2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NI-Times" pitchFamily="2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NI-Times" pitchFamily="2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NI-Times" pitchFamily="2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3200" b="1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HẾT GIỜ</a:t>
            </a:r>
            <a:endParaRPr lang="vi-VN" altLang="en-US" sz="3200" b="1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7" name="clock tick.wma">
            <a:hlinkClick r:id="" action="ppaction://media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6574" y="2114549"/>
            <a:ext cx="1625812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Cloud 47"/>
          <p:cNvSpPr/>
          <p:nvPr/>
        </p:nvSpPr>
        <p:spPr>
          <a:xfrm>
            <a:off x="19645234" y="1666881"/>
            <a:ext cx="4056061" cy="1568451"/>
          </a:xfrm>
          <a:prstGeom prst="cloud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>
              <a:defRPr/>
            </a:pPr>
            <a:endParaRPr lang="vi-VN"/>
          </a:p>
        </p:txBody>
      </p:sp>
      <p:sp>
        <p:nvSpPr>
          <p:cNvPr id="53" name="Rectangle 52"/>
          <p:cNvSpPr/>
          <p:nvPr/>
        </p:nvSpPr>
        <p:spPr>
          <a:xfrm>
            <a:off x="67742" y="11363327"/>
            <a:ext cx="643550" cy="5334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>
              <a:defRPr/>
            </a:pPr>
            <a:r>
              <a:rPr lang="en-US" sz="37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742" y="10785479"/>
            <a:ext cx="643550" cy="5334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>
              <a:defRPr/>
            </a:pPr>
            <a:r>
              <a:rPr lang="en-US" sz="370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026464" y="7802372"/>
            <a:ext cx="9051520" cy="1559400"/>
          </a:xfrm>
          <a:prstGeom prst="rect">
            <a:avLst/>
          </a:prstGeom>
          <a:noFill/>
        </p:spPr>
        <p:txBody>
          <a:bodyPr wrap="none" lIns="243852" tIns="121926" rIns="243852" bIns="121926">
            <a:spAutoFit/>
          </a:bodyPr>
          <a:lstStyle/>
          <a:p>
            <a:pPr algn="ctr">
              <a:defRPr/>
            </a:pPr>
            <a:r>
              <a:rPr lang="en-US" sz="8500" b="1" dirty="0" err="1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Đội</a:t>
            </a:r>
            <a:r>
              <a:rPr lang="en-US" sz="85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500" b="1" dirty="0" err="1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sz="85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500" b="1" dirty="0" err="1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85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8500" b="1" dirty="0" err="1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8500" b="1" dirty="0">
              <a:ln w="9525">
                <a:solidFill>
                  <a:srgbClr val="FFFF00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108624" y="7854380"/>
            <a:ext cx="9051520" cy="1559400"/>
          </a:xfrm>
          <a:prstGeom prst="rect">
            <a:avLst/>
          </a:prstGeom>
          <a:noFill/>
        </p:spPr>
        <p:txBody>
          <a:bodyPr wrap="none" lIns="243852" tIns="121926" rIns="243852" bIns="121926">
            <a:spAutoFit/>
          </a:bodyPr>
          <a:lstStyle/>
          <a:p>
            <a:pPr algn="ctr">
              <a:defRPr/>
            </a:pPr>
            <a:r>
              <a:rPr lang="en-US" sz="8500" b="1" dirty="0" err="1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Đội</a:t>
            </a:r>
            <a:r>
              <a:rPr lang="en-US" sz="85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500" b="1" dirty="0" err="1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đỏ</a:t>
            </a:r>
            <a:r>
              <a:rPr lang="en-US" sz="85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500" b="1" dirty="0" err="1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85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8500" b="1" dirty="0" err="1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8500" b="1" dirty="0">
              <a:ln w="9525">
                <a:solidFill>
                  <a:srgbClr val="FFFF00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7742" y="6178551"/>
            <a:ext cx="643550" cy="5334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>
              <a:defRPr/>
            </a:pPr>
            <a:r>
              <a:rPr lang="en-US" sz="3700">
                <a:solidFill>
                  <a:schemeClr val="bg1">
                    <a:lumMod val="50000"/>
                  </a:schemeClr>
                </a:solidFill>
              </a:rPr>
              <a:t>X</a:t>
            </a:r>
          </a:p>
        </p:txBody>
      </p:sp>
      <p:sp>
        <p:nvSpPr>
          <p:cNvPr id="73" name="Rectangle 72"/>
          <p:cNvSpPr/>
          <p:nvPr/>
        </p:nvSpPr>
        <p:spPr>
          <a:xfrm>
            <a:off x="67742" y="5603879"/>
            <a:ext cx="643550" cy="5334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>
              <a:defRPr/>
            </a:pPr>
            <a:endParaRPr lang="en-US" sz="37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28193" y="5432367"/>
            <a:ext cx="11612381" cy="1559400"/>
          </a:xfrm>
          <a:prstGeom prst="rect">
            <a:avLst/>
          </a:prstGeom>
          <a:noFill/>
        </p:spPr>
        <p:txBody>
          <a:bodyPr wrap="none" lIns="243852" tIns="121926" rIns="243852" bIns="121926">
            <a:spAutoFit/>
          </a:bodyPr>
          <a:lstStyle/>
          <a:p>
            <a:pPr algn="ctr">
              <a:defRPr/>
            </a:pPr>
            <a:r>
              <a:rPr lang="en-US" sz="8500" b="1" dirty="0">
                <a:ln w="9525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 (Body)"/>
              </a:rPr>
              <a:t>CHÚC MỪNG ĐỘI ĐỎ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3675883" y="11668127"/>
            <a:ext cx="643550" cy="5334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>
              <a:defRPr/>
            </a:pPr>
            <a:r>
              <a:rPr lang="en-US" sz="370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79" name="Rectangle 78"/>
          <p:cNvSpPr/>
          <p:nvPr/>
        </p:nvSpPr>
        <p:spPr>
          <a:xfrm>
            <a:off x="23675883" y="11090279"/>
            <a:ext cx="643550" cy="5334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>
              <a:defRPr/>
            </a:pPr>
            <a:r>
              <a:rPr lang="en-US" sz="370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2516642" y="7848031"/>
            <a:ext cx="9937520" cy="1559400"/>
          </a:xfrm>
          <a:prstGeom prst="rect">
            <a:avLst/>
          </a:prstGeom>
          <a:noFill/>
        </p:spPr>
        <p:txBody>
          <a:bodyPr wrap="none" lIns="243852" tIns="121926" rIns="243852" bIns="121926">
            <a:spAutoFit/>
          </a:bodyPr>
          <a:lstStyle/>
          <a:p>
            <a:pPr algn="ctr">
              <a:defRPr/>
            </a:pPr>
            <a:r>
              <a:rPr lang="en-US" sz="8500" b="1" dirty="0" err="1">
                <a:ln w="952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Đội</a:t>
            </a:r>
            <a:r>
              <a:rPr lang="en-US" sz="8500" b="1" dirty="0">
                <a:ln w="952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8500" b="1" dirty="0" err="1">
                <a:ln w="952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vàng</a:t>
            </a:r>
            <a:r>
              <a:rPr lang="en-US" sz="8500" b="1" dirty="0">
                <a:ln w="952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8500" b="1" dirty="0" err="1">
                <a:ln w="952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được</a:t>
            </a:r>
            <a:r>
              <a:rPr lang="en-US" sz="8500" b="1" dirty="0">
                <a:ln w="952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1 </a:t>
            </a:r>
            <a:r>
              <a:rPr lang="en-US" sz="8500" b="1" dirty="0" err="1">
                <a:ln w="952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quả</a:t>
            </a:r>
            <a:endParaRPr lang="en-US" sz="8500" b="1" dirty="0">
              <a:ln w="9525">
                <a:solidFill>
                  <a:srgbClr val="FF0000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2785743" y="7797545"/>
            <a:ext cx="9937520" cy="1559400"/>
          </a:xfrm>
          <a:prstGeom prst="rect">
            <a:avLst/>
          </a:prstGeom>
          <a:noFill/>
        </p:spPr>
        <p:txBody>
          <a:bodyPr wrap="none" lIns="243852" tIns="121926" rIns="243852" bIns="121926">
            <a:spAutoFit/>
          </a:bodyPr>
          <a:lstStyle/>
          <a:p>
            <a:pPr algn="ctr">
              <a:defRPr/>
            </a:pPr>
            <a:r>
              <a:rPr lang="en-US" sz="8500" b="1" dirty="0" err="1">
                <a:ln w="952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Đội</a:t>
            </a:r>
            <a:r>
              <a:rPr lang="en-US" sz="8500" b="1" dirty="0">
                <a:ln w="952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8500" b="1" dirty="0" err="1">
                <a:ln w="952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vàng</a:t>
            </a:r>
            <a:r>
              <a:rPr lang="en-US" sz="8500" b="1" dirty="0">
                <a:ln w="952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r>
              <a:rPr lang="en-US" sz="8500" b="1" dirty="0" err="1">
                <a:ln w="952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được</a:t>
            </a:r>
            <a:r>
              <a:rPr lang="en-US" sz="8500" b="1" dirty="0">
                <a:ln w="952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2 </a:t>
            </a:r>
            <a:r>
              <a:rPr lang="en-US" sz="8500" b="1" dirty="0" err="1">
                <a:ln w="952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quả</a:t>
            </a:r>
            <a:endParaRPr lang="en-US" sz="8500" b="1" dirty="0">
              <a:ln w="9525">
                <a:solidFill>
                  <a:srgbClr val="FF0000"/>
                </a:solidFill>
                <a:prstDash val="solid"/>
              </a:ln>
              <a:solidFill>
                <a:srgbClr val="FFFF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3675883" y="6483351"/>
            <a:ext cx="643550" cy="5334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>
              <a:defRPr/>
            </a:pPr>
            <a:r>
              <a:rPr lang="en-US" sz="3700">
                <a:solidFill>
                  <a:schemeClr val="bg1">
                    <a:lumMod val="50000"/>
                  </a:schemeClr>
                </a:solidFill>
              </a:rPr>
              <a:t>X</a:t>
            </a:r>
          </a:p>
        </p:txBody>
      </p:sp>
      <p:sp>
        <p:nvSpPr>
          <p:cNvPr id="97" name="Rectangle 96"/>
          <p:cNvSpPr/>
          <p:nvPr/>
        </p:nvSpPr>
        <p:spPr>
          <a:xfrm>
            <a:off x="23675883" y="5908679"/>
            <a:ext cx="643550" cy="5334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>
              <a:defRPr/>
            </a:pPr>
            <a:endParaRPr lang="en-US" sz="37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11056614" y="5432367"/>
            <a:ext cx="13134363" cy="1559400"/>
          </a:xfrm>
          <a:prstGeom prst="rect">
            <a:avLst/>
          </a:prstGeom>
          <a:noFill/>
        </p:spPr>
        <p:txBody>
          <a:bodyPr wrap="none" lIns="243852" tIns="121926" rIns="243852" bIns="121926">
            <a:spAutoFit/>
          </a:bodyPr>
          <a:lstStyle/>
          <a:p>
            <a:pPr algn="ctr">
              <a:defRPr/>
            </a:pPr>
            <a:r>
              <a:rPr lang="en-US" sz="8500" b="1" dirty="0">
                <a:ln w="9525">
                  <a:solidFill>
                    <a:srgbClr val="FF000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bri (Body)"/>
              </a:rPr>
              <a:t>CHÚC MỪNG ĐỘI VÀNG</a:t>
            </a:r>
          </a:p>
        </p:txBody>
      </p:sp>
      <p:sp>
        <p:nvSpPr>
          <p:cNvPr id="3" name="Rectangle 2">
            <a:hlinkClick r:id="rId13" action="ppaction://hlinksldjump"/>
          </p:cNvPr>
          <p:cNvSpPr/>
          <p:nvPr/>
        </p:nvSpPr>
        <p:spPr>
          <a:xfrm>
            <a:off x="67742" y="11934827"/>
            <a:ext cx="643550" cy="6235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8" name="Rectangle 57">
            <a:hlinkClick r:id="rId14" action="ppaction://hlinksldjump"/>
          </p:cNvPr>
          <p:cNvSpPr/>
          <p:nvPr/>
        </p:nvSpPr>
        <p:spPr>
          <a:xfrm>
            <a:off x="67742" y="12597657"/>
            <a:ext cx="643550" cy="6235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0" name="Rectangle 59">
            <a:hlinkClick r:id="rId15" action="ppaction://hlinksldjump"/>
          </p:cNvPr>
          <p:cNvSpPr/>
          <p:nvPr/>
        </p:nvSpPr>
        <p:spPr>
          <a:xfrm>
            <a:off x="23665837" y="12254238"/>
            <a:ext cx="643550" cy="6235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2" name="Rectangle 61">
            <a:hlinkClick r:id="rId16" action="ppaction://hlinksldjump"/>
          </p:cNvPr>
          <p:cNvSpPr/>
          <p:nvPr/>
        </p:nvSpPr>
        <p:spPr>
          <a:xfrm>
            <a:off x="23665837" y="12909438"/>
            <a:ext cx="643550" cy="6235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2" name="Rectangle 11">
            <a:hlinkClick r:id="rId17" action="ppaction://hlinksldjump"/>
          </p:cNvPr>
          <p:cNvSpPr/>
          <p:nvPr/>
        </p:nvSpPr>
        <p:spPr>
          <a:xfrm>
            <a:off x="11160144" y="12597657"/>
            <a:ext cx="1871644" cy="93534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11E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2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 nodeType="clickPar">
                      <p:stCondLst>
                        <p:cond delay="0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5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 nodeType="clickPar">
                      <p:stCondLst>
                        <p:cond delay="0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4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11111E-6 C 0.00017 0.11944 1.38889E-6 0.11875 -0.00208 0.25903 C 0.1158 0.28796 0.33958 0.27685 0.45295 0.28449 " pathEditMode="relative" rAng="0" ptsTypes="AAA">
                                      <p:cBhvr>
                                        <p:cTn id="6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5" y="1421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 nodeType="clickPar">
                      <p:stCondLst>
                        <p:cond delay="0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7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 nodeType="clickPar">
                      <p:stCondLst>
                        <p:cond delay="0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32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-0.0026 0.38588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1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 nodeType="clickPar">
                      <p:stCondLst>
                        <p:cond delay="0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C 0.00018 0.17523 -2.5E-6 0.17431 -0.00208 0.38033 C 0.1158 0.42292 0.33959 0.40648 0.45295 0.41783 " pathEditMode="relative" rAng="0" ptsTypes="AAA">
                                      <p:cBhvr>
                                        <p:cTn id="134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5" y="2088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6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 nodeType="clickPar">
                      <p:stCondLst>
                        <p:cond delay="0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7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5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5" fill="hold" nodeType="clickPar">
                      <p:stCondLst>
                        <p:cond delay="0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6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1" fill="hold" nodeType="clickPar">
                      <p:stCondLst>
                        <p:cond delay="0"/>
                      </p:stCondLst>
                      <p:childTnLst>
                        <p:par>
                          <p:cTn id="1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3" presetID="32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1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48148E-6 L 0.00086 0.29444 " pathEditMode="relative" rAng="0" ptsTypes="AA">
                                      <p:cBhvr>
                                        <p:cTn id="19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96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7" fill="hold" nodeType="clickPar">
                      <p:stCondLst>
                        <p:cond delay="0"/>
                      </p:stCondLst>
                      <p:childTnLst>
                        <p:par>
                          <p:cTn id="1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9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8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1.48148E-6 C -0.00018 0.10972 -0.00035 0.10903 -0.00469 0.23866 C -0.33716 0.26204 -0.40834 0.27106 -0.58073 0.27708 " pathEditMode="relative" rAng="0" ptsTypes="AAA">
                                      <p:cBhvr>
                                        <p:cTn id="209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028" y="13843"/>
                                    </p:animMotion>
                                  </p:childTnLst>
                                </p:cTn>
                              </p:par>
                              <p:par>
                                <p:cTn id="2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11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212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3" fill="hold" nodeType="clickPar">
                      <p:stCondLst>
                        <p:cond delay="0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47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229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0" fill="hold" nodeType="clickPar">
                      <p:stCondLst>
                        <p:cond delay="0"/>
                      </p:stCondLst>
                      <p:childTnLst>
                        <p:par>
                          <p:cTn id="2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2" presetID="32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0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 nodeType="clickPar">
                      <p:stCondLst>
                        <p:cond delay="indefinite"/>
                      </p:stCondLst>
                      <p:childTnLst>
                        <p:par>
                          <p:cTn id="2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4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0.00677 0.42477 " pathEditMode="relative" rAng="0" ptsTypes="AA">
                                      <p:cBhvr>
                                        <p:cTn id="26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" y="2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265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6" fill="hold" nodeType="clickPar">
                      <p:stCondLst>
                        <p:cond delay="0"/>
                      </p:stCondLst>
                      <p:childTnLst>
                        <p:par>
                          <p:cTn id="2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8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0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7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1.11111E-6 C -0.00035 0.16736 -0.00035 0.1662 -0.00417 0.36412 C -0.2842 0.39977 -0.3441 0.41366 -0.48924 0.42292 " pathEditMode="relative" rAng="0" ptsTypes="AAA">
                                      <p:cBhvr>
                                        <p:cTn id="278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21134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8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8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2" fill="hold" nodeType="clickPar">
                      <p:stCondLst>
                        <p:cond delay="0"/>
                      </p:stCondLst>
                      <p:childTnLst>
                        <p:par>
                          <p:cTn id="2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47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29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9" fill="hold" nodeType="clickPar">
                      <p:stCondLst>
                        <p:cond delay="0"/>
                      </p:stCondLst>
                      <p:childTnLst>
                        <p:par>
                          <p:cTn id="3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1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02" dur="59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 nodeType="afterGroup">
                            <p:stCondLst>
                              <p:cond delay="59000"/>
                            </p:stCondLst>
                            <p:childTnLst>
                              <p:par>
                                <p:cTn id="3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30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9" fill="hold" nodeType="clickPar">
                      <p:stCondLst>
                        <p:cond delay="0"/>
                      </p:stCondLst>
                      <p:childTnLst>
                        <p:par>
                          <p:cTn id="3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322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3" fill="hold" nodeType="clickPar">
                      <p:stCondLst>
                        <p:cond delay="0"/>
                      </p:stCondLst>
                      <p:childTnLst>
                        <p:par>
                          <p:cTn id="3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336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7" fill="hold" nodeType="clickPar">
                      <p:stCondLst>
                        <p:cond delay="0"/>
                      </p:stCondLst>
                      <p:childTnLst>
                        <p:par>
                          <p:cTn id="3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343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4" fill="hold" nodeType="clickPar">
                      <p:stCondLst>
                        <p:cond delay="0"/>
                      </p:stCondLst>
                      <p:childTnLst>
                        <p:par>
                          <p:cTn id="3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seq concurrent="1" nextAc="seek">
              <p:cTn id="357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8" fill="hold" nodeType="clickPar">
                      <p:stCondLst>
                        <p:cond delay="0"/>
                      </p:stCondLst>
                      <p:childTnLst>
                        <p:par>
                          <p:cTn id="3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seq concurrent="1" nextAc="seek">
              <p:cTn id="371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2" fill="hold" nodeType="clickPar">
                      <p:stCondLst>
                        <p:cond delay="0"/>
                      </p:stCondLst>
                      <p:childTnLst>
                        <p:par>
                          <p:cTn id="3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7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385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6" fill="hold" nodeType="clickPar">
                      <p:stCondLst>
                        <p:cond delay="0"/>
                      </p:stCondLst>
                      <p:childTnLst>
                        <p:par>
                          <p:cTn id="3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9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  <p:seq concurrent="1" nextAc="seek">
              <p:cTn id="392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3" fill="hold" nodeType="clickPar">
                      <p:stCondLst>
                        <p:cond delay="0"/>
                      </p:stCondLst>
                      <p:childTnLst>
                        <p:par>
                          <p:cTn id="3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9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406" restart="whenNotActive" fill="hold" evtFilter="cancelBubble" nodeType="interactiveSeq">
                <p:stCondLst>
                  <p:cond evt="onClick" delay="0">
                    <p:tgtEl>
                      <p:spTgt spid="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7" fill="hold" nodeType="clickPar">
                      <p:stCondLst>
                        <p:cond delay="0"/>
                      </p:stCondLst>
                      <p:childTnLst>
                        <p:par>
                          <p:cTn id="4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1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"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11" grpId="0" animBg="1"/>
      <p:bldP spid="11" grpId="1" animBg="1"/>
      <p:bldP spid="11" grpId="2" animBg="1"/>
      <p:bldP spid="11" grpId="3" animBg="1"/>
      <p:bldP spid="27" grpId="0" animBg="1"/>
      <p:bldP spid="27" grpId="1" animBg="1"/>
      <p:bldP spid="27" grpId="2" animBg="1"/>
      <p:bldP spid="27" grpId="3" animBg="1"/>
      <p:bldP spid="31" grpId="0" animBg="1"/>
      <p:bldP spid="31" grpId="1" animBg="1"/>
      <p:bldP spid="31" grpId="2" animBg="1"/>
      <p:bldP spid="31" grpId="3" animBg="1"/>
      <p:bldP spid="44" grpId="0" animBg="1"/>
      <p:bldP spid="45" grpId="0" animBg="1"/>
      <p:bldP spid="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3"/>
          <p:cNvGrpSpPr/>
          <p:nvPr/>
        </p:nvGrpSpPr>
        <p:grpSpPr>
          <a:xfrm>
            <a:off x="153691" y="6271700"/>
            <a:ext cx="24079792" cy="6529900"/>
            <a:chOff x="48567" y="4381500"/>
            <a:chExt cx="24079792" cy="8839200"/>
          </a:xfrm>
        </p:grpSpPr>
        <p:sp>
          <p:nvSpPr>
            <p:cNvPr id="422" name="Google Shape;422;p3"/>
            <p:cNvSpPr/>
            <p:nvPr/>
          </p:nvSpPr>
          <p:spPr>
            <a:xfrm>
              <a:off x="353961" y="4997566"/>
              <a:ext cx="23774398" cy="8223134"/>
            </a:xfrm>
            <a:prstGeom prst="roundRect">
              <a:avLst>
                <a:gd name="adj" fmla="val 2239"/>
              </a:avLst>
            </a:prstGeom>
            <a:solidFill>
              <a:srgbClr val="BBD6EE"/>
            </a:solidFill>
            <a:ln w="28575" cap="flat" cmpd="sng">
              <a:solidFill>
                <a:srgbClr val="5252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" name="Google Shape;423;p3"/>
            <p:cNvGrpSpPr/>
            <p:nvPr/>
          </p:nvGrpSpPr>
          <p:grpSpPr>
            <a:xfrm>
              <a:off x="48567" y="4381500"/>
              <a:ext cx="3991941" cy="1079473"/>
              <a:chOff x="410517" y="4648200"/>
              <a:chExt cx="3991941" cy="1079473"/>
            </a:xfrm>
          </p:grpSpPr>
          <p:sp>
            <p:nvSpPr>
              <p:cNvPr id="424" name="Google Shape;424;p3"/>
              <p:cNvSpPr/>
              <p:nvPr/>
            </p:nvSpPr>
            <p:spPr>
              <a:xfrm rot="5400000" flipH="1">
                <a:off x="2489940" y="3702023"/>
                <a:ext cx="828631" cy="2996405"/>
              </a:xfrm>
              <a:prstGeom prst="round1Rect">
                <a:avLst>
                  <a:gd name="adj" fmla="val 16667"/>
                </a:avLst>
              </a:prstGeom>
              <a:solidFill>
                <a:srgbClr val="BBD6EE"/>
              </a:solidFill>
              <a:ln w="57150" cap="flat" cmpd="sng">
                <a:solidFill>
                  <a:srgbClr val="5481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 sz="4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"/>
              <p:cNvSpPr txBox="1"/>
              <p:nvPr/>
            </p:nvSpPr>
            <p:spPr>
              <a:xfrm>
                <a:off x="1406054" y="4769080"/>
                <a:ext cx="2872840" cy="800219"/>
              </a:xfrm>
              <a:prstGeom prst="rect">
                <a:avLst/>
              </a:prstGeom>
              <a:solidFill>
                <a:srgbClr val="BBD6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/>
                <a:r>
                  <a:rPr lang="en-US" sz="4600" b="1">
                    <a:solidFill>
                      <a:srgbClr val="548135"/>
                    </a:solidFill>
                    <a:latin typeface="Tahoma"/>
                    <a:ea typeface="Tahoma"/>
                    <a:cs typeface="Tahoma"/>
                    <a:sym typeface="Tahoma"/>
                  </a:rPr>
                  <a:t>Bài giải</a:t>
                </a:r>
                <a:endParaRPr sz="4600" b="1">
                  <a:solidFill>
                    <a:srgbClr val="548135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pic>
            <p:nvPicPr>
              <p:cNvPr id="426" name="Google Shape;426;p3"/>
              <p:cNvPicPr preferRelativeResize="0"/>
              <p:nvPr/>
            </p:nvPicPr>
            <p:blipFill rotWithShape="1">
              <a:blip r:embed="rId3">
                <a:alphaModFix/>
              </a:blip>
              <a:srcRect l="17950" t="14860" r="18922" b="25554"/>
              <a:stretch/>
            </p:blipFill>
            <p:spPr>
              <a:xfrm>
                <a:off x="410517" y="4648200"/>
                <a:ext cx="1058947" cy="1079473"/>
              </a:xfrm>
              <a:prstGeom prst="round2DiagRect">
                <a:avLst>
                  <a:gd name="adj1" fmla="val 27632"/>
                  <a:gd name="adj2" fmla="val 0"/>
                </a:avLst>
              </a:prstGeom>
              <a:solidFill>
                <a:srgbClr val="327E3B"/>
              </a:solidFill>
              <a:ln w="38100" cap="sq" cmpd="sng">
                <a:solidFill>
                  <a:srgbClr val="385623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254000" algn="tl" rotWithShape="0">
                  <a:srgbClr val="000000">
                    <a:alpha val="42745"/>
                  </a:srgbClr>
                </a:outerShdw>
              </a:effectLst>
            </p:spPr>
          </p:pic>
        </p:grpSp>
      </p:grpSp>
      <p:grpSp>
        <p:nvGrpSpPr>
          <p:cNvPr id="427" name="Google Shape;427;p3"/>
          <p:cNvGrpSpPr/>
          <p:nvPr/>
        </p:nvGrpSpPr>
        <p:grpSpPr>
          <a:xfrm>
            <a:off x="427388" y="5037164"/>
            <a:ext cx="23556178" cy="1234536"/>
            <a:chOff x="241306" y="2243792"/>
            <a:chExt cx="11778089" cy="617268"/>
          </a:xfrm>
        </p:grpSpPr>
        <p:sp>
          <p:nvSpPr>
            <p:cNvPr id="428" name="Google Shape;428;p3"/>
            <p:cNvSpPr/>
            <p:nvPr/>
          </p:nvSpPr>
          <p:spPr>
            <a:xfrm>
              <a:off x="3538287" y="2243792"/>
              <a:ext cx="2468235" cy="617268"/>
            </a:xfrm>
            <a:prstGeom prst="rect">
              <a:avLst/>
            </a:prstGeom>
            <a:solidFill>
              <a:srgbClr val="327E3B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6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3247742" y="2303047"/>
              <a:ext cx="544265" cy="500266"/>
            </a:xfrm>
            <a:prstGeom prst="ellipse">
              <a:avLst/>
            </a:prstGeom>
            <a:solidFill>
              <a:srgbClr val="327E3B"/>
            </a:solidFill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6400" b="1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B</a:t>
              </a:r>
              <a:endParaRPr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531851" y="2243792"/>
              <a:ext cx="2468235" cy="617268"/>
            </a:xfrm>
            <a:prstGeom prst="rect">
              <a:avLst/>
            </a:prstGeom>
            <a:solidFill>
              <a:srgbClr val="327E3B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6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1306" y="2303047"/>
              <a:ext cx="544265" cy="500266"/>
            </a:xfrm>
            <a:prstGeom prst="ellipse">
              <a:avLst/>
            </a:prstGeom>
            <a:solidFill>
              <a:srgbClr val="327E3B"/>
            </a:solidFill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6400" b="1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A</a:t>
              </a:r>
              <a:endParaRPr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6544723" y="2243792"/>
              <a:ext cx="2468235" cy="617268"/>
            </a:xfrm>
            <a:prstGeom prst="rect">
              <a:avLst/>
            </a:prstGeom>
            <a:solidFill>
              <a:srgbClr val="327E3B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6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6254178" y="2303047"/>
              <a:ext cx="544265" cy="500266"/>
            </a:xfrm>
            <a:prstGeom prst="ellipse">
              <a:avLst/>
            </a:prstGeom>
            <a:solidFill>
              <a:srgbClr val="327E3B"/>
            </a:solidFill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6400" b="1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C</a:t>
              </a:r>
              <a:endParaRPr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9551160" y="2243792"/>
              <a:ext cx="2468235" cy="617268"/>
            </a:xfrm>
            <a:prstGeom prst="rect">
              <a:avLst/>
            </a:prstGeom>
            <a:solidFill>
              <a:srgbClr val="327E3B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6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9260615" y="2303047"/>
              <a:ext cx="544265" cy="500266"/>
            </a:xfrm>
            <a:prstGeom prst="ellipse">
              <a:avLst/>
            </a:prstGeom>
            <a:solidFill>
              <a:srgbClr val="327E3B"/>
            </a:solidFill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6400" b="1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D</a:t>
              </a:r>
              <a:endParaRPr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3"/>
          <p:cNvSpPr/>
          <p:nvPr/>
        </p:nvSpPr>
        <p:spPr>
          <a:xfrm>
            <a:off x="472958" y="5125830"/>
            <a:ext cx="1088400" cy="1000500"/>
          </a:xfrm>
          <a:prstGeom prst="ellipse">
            <a:avLst/>
          </a:prstGeom>
          <a:solidFill>
            <a:srgbClr val="FF0000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64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endParaRPr sz="6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1" name="Google Shape;441;p3"/>
          <p:cNvGrpSpPr/>
          <p:nvPr/>
        </p:nvGrpSpPr>
        <p:grpSpPr>
          <a:xfrm>
            <a:off x="39687" y="1893224"/>
            <a:ext cx="24090260" cy="2871176"/>
            <a:chOff x="923003" y="3917552"/>
            <a:chExt cx="24090260" cy="2871176"/>
          </a:xfrm>
        </p:grpSpPr>
        <p:sp>
          <p:nvSpPr>
            <p:cNvPr id="442" name="Google Shape;442;p3"/>
            <p:cNvSpPr/>
            <p:nvPr/>
          </p:nvSpPr>
          <p:spPr>
            <a:xfrm>
              <a:off x="1272210" y="4426858"/>
              <a:ext cx="23741053" cy="2361870"/>
            </a:xfrm>
            <a:prstGeom prst="roundRect">
              <a:avLst>
                <a:gd name="adj" fmla="val 10158"/>
              </a:avLst>
            </a:prstGeom>
            <a:solidFill>
              <a:srgbClr val="FEEBB0"/>
            </a:solidFill>
            <a:ln w="12700" cap="flat" cmpd="sng">
              <a:solidFill>
                <a:srgbClr val="91720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43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444" name="Google Shape;444;p3"/>
            <p:cNvGrpSpPr/>
            <p:nvPr/>
          </p:nvGrpSpPr>
          <p:grpSpPr>
            <a:xfrm>
              <a:off x="923003" y="3917552"/>
              <a:ext cx="3942102" cy="1040476"/>
              <a:chOff x="923003" y="3917552"/>
              <a:chExt cx="3942102" cy="1040476"/>
            </a:xfrm>
          </p:grpSpPr>
          <p:grpSp>
            <p:nvGrpSpPr>
              <p:cNvPr id="445" name="Google Shape;445;p3"/>
              <p:cNvGrpSpPr/>
              <p:nvPr/>
            </p:nvGrpSpPr>
            <p:grpSpPr>
              <a:xfrm>
                <a:off x="1362045" y="4056327"/>
                <a:ext cx="3503060" cy="861996"/>
                <a:chOff x="2028795" y="4418277"/>
                <a:chExt cx="3503060" cy="861996"/>
              </a:xfrm>
            </p:grpSpPr>
            <p:sp>
              <p:nvSpPr>
                <p:cNvPr id="446" name="Google Shape;446;p3"/>
                <p:cNvSpPr/>
                <p:nvPr/>
              </p:nvSpPr>
              <p:spPr>
                <a:xfrm rot="5400000">
                  <a:off x="3364273" y="3082799"/>
                  <a:ext cx="832104" cy="3503060"/>
                </a:xfrm>
                <a:prstGeom prst="round2SameRect">
                  <a:avLst>
                    <a:gd name="adj1" fmla="val 19445"/>
                    <a:gd name="adj2" fmla="val 0"/>
                  </a:avLst>
                </a:prstGeom>
                <a:solidFill>
                  <a:schemeClr val="lt1"/>
                </a:solidFill>
                <a:ln w="57150" cap="flat" cmpd="sng">
                  <a:solidFill>
                    <a:srgbClr val="9172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endParaRPr sz="4300" b="1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447" name="Google Shape;447;p3"/>
                <p:cNvSpPr txBox="1"/>
                <p:nvPr/>
              </p:nvSpPr>
              <p:spPr>
                <a:xfrm>
                  <a:off x="2636458" y="4480054"/>
                  <a:ext cx="2420395" cy="8002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algn="ctr"/>
                  <a:r>
                    <a:rPr lang="en-US" sz="4600" b="1" dirty="0">
                      <a:solidFill>
                        <a:schemeClr val="dk1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CÂU </a:t>
                  </a:r>
                  <a:r>
                    <a:rPr lang="en-US" sz="4600" b="1" dirty="0" smtClean="0">
                      <a:solidFill>
                        <a:schemeClr val="dk1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1</a:t>
                  </a:r>
                  <a:endParaRPr sz="4600" b="1" dirty="0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</p:grpSp>
          <p:pic>
            <p:nvPicPr>
              <p:cNvPr id="448" name="Google Shape;448;p3"/>
              <p:cNvPicPr preferRelativeResize="0"/>
              <p:nvPr/>
            </p:nvPicPr>
            <p:blipFill rotWithShape="1">
              <a:blip r:embed="rId4">
                <a:alphaModFix/>
              </a:blip>
              <a:srcRect l="15599" t="21515" r="9758" b="14519"/>
              <a:stretch/>
            </p:blipFill>
            <p:spPr>
              <a:xfrm>
                <a:off x="923003" y="3917552"/>
                <a:ext cx="1076356" cy="1040476"/>
              </a:xfrm>
              <a:prstGeom prst="round2DiagRect">
                <a:avLst>
                  <a:gd name="adj1" fmla="val 30509"/>
                  <a:gd name="adj2" fmla="val 0"/>
                </a:avLst>
              </a:prstGeom>
              <a:noFill/>
              <a:ln w="38100" cap="sq" cmpd="sng">
                <a:solidFill>
                  <a:srgbClr val="91720D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254000" algn="tl" rotWithShape="0">
                  <a:srgbClr val="000000">
                    <a:alpha val="42745"/>
                  </a:srgbClr>
                </a:outerShdw>
              </a:effectLst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Hình chữ nhật 2">
                <a:extLst>
                  <a:ext uri="{FF2B5EF4-FFF2-40B4-BE49-F238E27FC236}">
                    <a16:creationId xmlns="" xmlns:a16="http://schemas.microsoft.com/office/drawing/2014/main" id="{5308880F-FE1C-4444-BC39-361D5F65E8FC}"/>
                  </a:ext>
                </a:extLst>
              </p:cNvPr>
              <p:cNvSpPr/>
              <p:nvPr/>
            </p:nvSpPr>
            <p:spPr>
              <a:xfrm>
                <a:off x="3981789" y="3229977"/>
                <a:ext cx="10808536" cy="8199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algn="just" fontAlgn="base">
                  <a:lnSpc>
                    <a:spcPct val="107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0000FF"/>
                  </a:buClr>
                  <a:buSzPts val="1200"/>
                  <a:tabLst>
                    <a:tab pos="629920" algn="l"/>
                  </a:tabLst>
                </a:pPr>
                <a:r>
                  <a:rPr lang="en-US" sz="4800" dirty="0" smtClean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Hàm</a:t>
                </a:r>
                <a:r>
                  <a:rPr lang="en-US" sz="4800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4800" dirty="0" err="1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số</a:t>
                </a:r>
                <a:r>
                  <a:rPr lang="en-US" sz="4800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4800" i="1">
                            <a:latin typeface="Cambria Math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4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480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4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4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48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có</a:t>
                </a:r>
                <a:r>
                  <a:rPr lang="en-US" sz="4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48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đạo</a:t>
                </a:r>
                <a:r>
                  <a:rPr lang="en-US" sz="4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48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hàm</a:t>
                </a:r>
                <a:r>
                  <a:rPr lang="en-US" sz="4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480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bằng</a:t>
                </a:r>
                <a:r>
                  <a:rPr lang="en-US" sz="4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" name="Hình chữ nhật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308880F-FE1C-4444-BC39-361D5F65E8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789" y="3229977"/>
                <a:ext cx="10808536" cy="819968"/>
              </a:xfrm>
              <a:prstGeom prst="rect">
                <a:avLst/>
              </a:prstGeom>
              <a:blipFill rotWithShape="1">
                <a:blip r:embed="rId5"/>
                <a:stretch>
                  <a:fillRect l="-2538" t="-19403" b="-38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Hình chữ nhật 4">
                <a:extLst>
                  <a:ext uri="{FF2B5EF4-FFF2-40B4-BE49-F238E27FC236}">
                    <a16:creationId xmlns="" xmlns:a16="http://schemas.microsoft.com/office/drawing/2014/main" id="{8B50FAA6-A3C4-47F3-9A4E-F233A56A590B}"/>
                  </a:ext>
                </a:extLst>
              </p:cNvPr>
              <p:cNvSpPr/>
              <p:nvPr/>
            </p:nvSpPr>
            <p:spPr>
              <a:xfrm>
                <a:off x="2133603" y="5313002"/>
                <a:ext cx="2685800" cy="847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fr-FR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′=</m:t>
                    </m:r>
                    <m:r>
                      <a:rPr lang="fr-FR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𝟑</m:t>
                    </m:r>
                    <m:sSup>
                      <m:sSupPr>
                        <m:ctrlPr>
                          <a:rPr lang="en-US" sz="4800" b="1" i="1">
                            <a:solidFill>
                              <a:schemeClr val="bg1"/>
                            </a:solidFill>
                            <a:effectLst/>
                            <a:latin typeface="Cambria Math"/>
                          </a:rPr>
                        </m:ctrlPr>
                      </m:sSupPr>
                      <m:e>
                        <m:r>
                          <a:rPr lang="fr-FR" sz="4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fr-FR" sz="4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fr-FR" sz="4800" b="1">
                    <a:solidFill>
                      <a:schemeClr val="bg1"/>
                    </a:solidFill>
                    <a:latin typeface="Palatino Linotype" panose="0204050205050503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48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Hình chữ nhật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B50FAA6-A3C4-47F3-9A4E-F233A56A59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3" y="5313002"/>
                <a:ext cx="2685800" cy="847733"/>
              </a:xfrm>
              <a:prstGeom prst="rect">
                <a:avLst/>
              </a:prstGeom>
              <a:blipFill rotWithShape="1">
                <a:blip r:embed="rId6"/>
                <a:stretch>
                  <a:fillRect t="-13669" r="-9070" b="-38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Hình chữ nhật 6">
                <a:extLst>
                  <a:ext uri="{FF2B5EF4-FFF2-40B4-BE49-F238E27FC236}">
                    <a16:creationId xmlns="" xmlns:a16="http://schemas.microsoft.com/office/drawing/2014/main" id="{48C661F4-FDAC-4328-887F-B307651494BA}"/>
                  </a:ext>
                </a:extLst>
              </p:cNvPr>
              <p:cNvSpPr/>
              <p:nvPr/>
            </p:nvSpPr>
            <p:spPr>
              <a:xfrm>
                <a:off x="8184383" y="5056533"/>
                <a:ext cx="2652136" cy="113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4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fr-FR" sz="48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′=</m:t>
                    </m:r>
                    <m:f>
                      <m:fPr>
                        <m:ctrlPr>
                          <a:rPr lang="en-US" sz="4800" i="1">
                            <a:solidFill>
                              <a:schemeClr val="bg1"/>
                            </a:solidFill>
                            <a:effectLst/>
                            <a:latin typeface="Cambria Math"/>
                          </a:rPr>
                        </m:ctrlPr>
                      </m:fPr>
                      <m:num>
                        <m:r>
                          <a:rPr lang="fr-FR" sz="4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4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sz="4800" i="1">
                            <a:solidFill>
                              <a:schemeClr val="bg1"/>
                            </a:solidFill>
                            <a:effectLst/>
                            <a:latin typeface="Cambria Math"/>
                          </a:rPr>
                        </m:ctrlPr>
                      </m:sSupPr>
                      <m:e>
                        <m:r>
                          <a:rPr lang="fr-FR" sz="4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fr-FR" sz="48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4800" dirty="0">
                    <a:solidFill>
                      <a:schemeClr val="bg1"/>
                    </a:solidFill>
                    <a:latin typeface="Palatino Linotype" panose="0204050205050503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Hình chữ nhật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48C661F4-FDAC-4328-887F-B307651494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383" y="5056533"/>
                <a:ext cx="2652136" cy="1139094"/>
              </a:xfrm>
              <a:prstGeom prst="rect">
                <a:avLst/>
              </a:prstGeom>
              <a:blipFill rotWithShape="1">
                <a:blip r:embed="rId7"/>
                <a:stretch>
                  <a:fillRect r="-9425" b="-14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Hình chữ nhật 8">
                <a:extLst>
                  <a:ext uri="{FF2B5EF4-FFF2-40B4-BE49-F238E27FC236}">
                    <a16:creationId xmlns="" xmlns:a16="http://schemas.microsoft.com/office/drawing/2014/main" id="{C6A67339-109D-44BA-9AA2-53D42DB614F6}"/>
                  </a:ext>
                </a:extLst>
              </p:cNvPr>
              <p:cNvSpPr/>
              <p:nvPr/>
            </p:nvSpPr>
            <p:spPr>
              <a:xfrm>
                <a:off x="14205461" y="5286899"/>
                <a:ext cx="3419398" cy="847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fr-FR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′=</m:t>
                    </m:r>
                    <m:sSup>
                      <m:sSupPr>
                        <m:ctrlPr>
                          <a:rPr lang="en-US" sz="4800" b="1" i="1">
                            <a:solidFill>
                              <a:schemeClr val="bg1"/>
                            </a:solidFill>
                            <a:effectLst/>
                            <a:latin typeface="Cambria Math"/>
                          </a:rPr>
                        </m:ctrlPr>
                      </m:sSupPr>
                      <m:e>
                        <m:r>
                          <a:rPr lang="fr-FR" sz="4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fr-FR" sz="4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p>
                    </m:sSup>
                    <m:r>
                      <a:rPr lang="fr-FR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fr-FR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fr-FR" sz="4800" b="1">
                    <a:solidFill>
                      <a:schemeClr val="bg1"/>
                    </a:solidFill>
                    <a:latin typeface="Palatino Linotype" panose="0204050205050503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48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Hình chữ nhật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6A67339-109D-44BA-9AA2-53D42DB61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5461" y="5286899"/>
                <a:ext cx="3419398" cy="847733"/>
              </a:xfrm>
              <a:prstGeom prst="rect">
                <a:avLst/>
              </a:prstGeom>
              <a:blipFill rotWithShape="1">
                <a:blip r:embed="rId8"/>
                <a:stretch>
                  <a:fillRect t="-13669" r="-7308" b="-38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ình chữ nhật 10">
                <a:extLst>
                  <a:ext uri="{FF2B5EF4-FFF2-40B4-BE49-F238E27FC236}">
                    <a16:creationId xmlns="" xmlns:a16="http://schemas.microsoft.com/office/drawing/2014/main" id="{91C994D5-E87D-4EE5-904B-2909815ED683}"/>
                  </a:ext>
                </a:extLst>
              </p:cNvPr>
              <p:cNvSpPr/>
              <p:nvPr/>
            </p:nvSpPr>
            <p:spPr>
              <a:xfrm>
                <a:off x="19959299" y="5310287"/>
                <a:ext cx="3419398" cy="847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fr-FR" sz="4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′=</m:t>
                    </m:r>
                    <m:sSup>
                      <m:sSupPr>
                        <m:ctrlPr>
                          <a:rPr lang="en-US" sz="4800" b="1" i="1">
                            <a:solidFill>
                              <a:schemeClr val="bg1"/>
                            </a:solidFill>
                            <a:effectLst/>
                            <a:latin typeface="Cambria Math"/>
                          </a:rPr>
                        </m:ctrlPr>
                      </m:sSupPr>
                      <m:e>
                        <m:r>
                          <a:rPr lang="fr-FR" sz="4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fr-FR" sz="48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fr-FR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fr-FR" sz="48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fr-FR" sz="4800" b="1">
                    <a:solidFill>
                      <a:schemeClr val="bg1"/>
                    </a:solidFill>
                    <a:latin typeface="Palatino Linotype" panose="0204050205050503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4800" b="1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Hình chữ nhật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1C994D5-E87D-4EE5-904B-2909815ED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9299" y="5310287"/>
                <a:ext cx="3419398" cy="847733"/>
              </a:xfrm>
              <a:prstGeom prst="rect">
                <a:avLst/>
              </a:prstGeom>
              <a:blipFill rotWithShape="1">
                <a:blip r:embed="rId9"/>
                <a:stretch>
                  <a:fillRect t="-13669" r="-7308" b="-38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Hình chữ nhật 12">
            <a:extLst>
              <a:ext uri="{FF2B5EF4-FFF2-40B4-BE49-F238E27FC236}">
                <a16:creationId xmlns="" xmlns:a16="http://schemas.microsoft.com/office/drawing/2014/main" id="{4F31806D-83BF-4AE2-9D9A-CC7DC2FA804C}"/>
              </a:ext>
            </a:extLst>
          </p:cNvPr>
          <p:cNvSpPr/>
          <p:nvPr/>
        </p:nvSpPr>
        <p:spPr>
          <a:xfrm>
            <a:off x="7707392" y="8023540"/>
            <a:ext cx="16786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8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 có</a:t>
            </a:r>
            <a:endParaRPr lang="en-US" sz="4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Hình chữ nhật 14">
                <a:extLst>
                  <a:ext uri="{FF2B5EF4-FFF2-40B4-BE49-F238E27FC236}">
                    <a16:creationId xmlns="" xmlns:a16="http://schemas.microsoft.com/office/drawing/2014/main" id="{2458174A-CCD3-4A3D-82D2-7C9CB9CF8FFE}"/>
                  </a:ext>
                </a:extLst>
              </p:cNvPr>
              <p:cNvSpPr/>
              <p:nvPr/>
            </p:nvSpPr>
            <p:spPr>
              <a:xfrm>
                <a:off x="9489585" y="7979567"/>
                <a:ext cx="3202287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80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48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4800" i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4800"/>
              </a:p>
            </p:txBody>
          </p:sp>
        </mc:Choice>
        <mc:Fallback xmlns="">
          <p:sp>
            <p:nvSpPr>
              <p:cNvPr id="15" name="Hình chữ nhật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458174A-CCD3-4A3D-82D2-7C9CB9CF8F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585" y="7979567"/>
                <a:ext cx="3202287" cy="83099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Hình chữ nhật 16">
                <a:extLst>
                  <a:ext uri="{FF2B5EF4-FFF2-40B4-BE49-F238E27FC236}">
                    <a16:creationId xmlns="" xmlns:a16="http://schemas.microsoft.com/office/drawing/2014/main" id="{D815B620-BE26-495D-8BCF-A9CF7F61B1D1}"/>
                  </a:ext>
                </a:extLst>
              </p:cNvPr>
              <p:cNvSpPr/>
              <p:nvPr/>
            </p:nvSpPr>
            <p:spPr>
              <a:xfrm>
                <a:off x="12605057" y="8019573"/>
                <a:ext cx="333450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⇒</m:t>
                    </m:r>
                    <m:r>
                      <a:rPr lang="fr-FR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fr-FR" sz="48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′=</m:t>
                    </m:r>
                    <m:r>
                      <a:rPr lang="fr-FR" sz="48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  <m:sSup>
                      <m:sSupPr>
                        <m:ctrlPr>
                          <a:rPr lang="en-US" sz="4800" i="1">
                            <a:effectLst/>
                            <a:latin typeface="Cambria Math"/>
                          </a:rPr>
                        </m:ctrlPr>
                      </m:sSupPr>
                      <m:e>
                        <m:r>
                          <a:rPr lang="fr-FR" sz="4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fr-FR" sz="48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4800">
                    <a:latin typeface="Palatino Linotype" panose="0204050205050503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4800"/>
              </a:p>
            </p:txBody>
          </p:sp>
        </mc:Choice>
        <mc:Fallback xmlns="">
          <p:sp>
            <p:nvSpPr>
              <p:cNvPr id="17" name="Hình chữ nhật 1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815B620-BE26-495D-8BCF-A9CF7F61B1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5057" y="8019573"/>
                <a:ext cx="3334503" cy="830997"/>
              </a:xfrm>
              <a:prstGeom prst="rect">
                <a:avLst/>
              </a:prstGeom>
              <a:blipFill rotWithShape="1">
                <a:blip r:embed="rId11"/>
                <a:stretch>
                  <a:fillRect t="-16176" r="-7313" b="-38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2211387" y="202246"/>
            <a:ext cx="19569747" cy="1093154"/>
            <a:chOff x="2211387" y="202246"/>
            <a:chExt cx="19569747" cy="1093154"/>
          </a:xfrm>
        </p:grpSpPr>
        <p:sp>
          <p:nvSpPr>
            <p:cNvPr id="34" name="Rectangle: Rounded Corners 38">
              <a:extLst>
                <a:ext uri="{FF2B5EF4-FFF2-40B4-BE49-F238E27FC236}">
                  <a16:creationId xmlns="" xmlns:a16="http://schemas.microsoft.com/office/drawing/2014/main" id="{B48BED0B-CDB1-4DD2-A71F-D237DC6B8737}"/>
                </a:ext>
              </a:extLst>
            </p:cNvPr>
            <p:cNvSpPr/>
            <p:nvPr/>
          </p:nvSpPr>
          <p:spPr>
            <a:xfrm>
              <a:off x="2211387" y="228600"/>
              <a:ext cx="1066800" cy="1066800"/>
            </a:xfrm>
            <a:prstGeom prst="roundRect">
              <a:avLst/>
            </a:prstGeom>
            <a:solidFill>
              <a:srgbClr val="007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imes New Roman" pitchFamily="18" charset="0"/>
                  <a:cs typeface="Times New Roman" pitchFamily="18" charset="0"/>
                </a:rPr>
                <a:t>LỚP</a:t>
              </a:r>
              <a:r>
                <a:rPr lang="en-US" sz="36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4000" dirty="0" smtClean="0">
                  <a:latin typeface="Times New Roman" pitchFamily="18" charset="0"/>
                  <a:cs typeface="Times New Roman" pitchFamily="18" charset="0"/>
                </a:rPr>
                <a:t>11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5" name="Rectangle: Rounded Corners 39">
              <a:extLst>
                <a:ext uri="{FF2B5EF4-FFF2-40B4-BE49-F238E27FC236}">
                  <a16:creationId xmlns="" xmlns:a16="http://schemas.microsoft.com/office/drawing/2014/main" id="{FE5E6614-CBC3-41D6-A304-A366930A2A92}"/>
                </a:ext>
              </a:extLst>
            </p:cNvPr>
            <p:cNvSpPr/>
            <p:nvPr/>
          </p:nvSpPr>
          <p:spPr>
            <a:xfrm>
              <a:off x="3278187" y="228600"/>
              <a:ext cx="2946399" cy="1066800"/>
            </a:xfrm>
            <a:prstGeom prst="roundRect">
              <a:avLst/>
            </a:prstGeom>
            <a:solidFill>
              <a:srgbClr val="05860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Times New Roman" pitchFamily="18" charset="0"/>
                  <a:cs typeface="Times New Roman" pitchFamily="18" charset="0"/>
                </a:rPr>
                <a:t> ĐẠI </a:t>
              </a:r>
              <a:r>
                <a:rPr lang="en-US" sz="3600" dirty="0" smtClean="0">
                  <a:latin typeface="Times New Roman" pitchFamily="18" charset="0"/>
                  <a:cs typeface="Times New Roman" pitchFamily="18" charset="0"/>
                </a:rPr>
                <a:t>SỐ VÀ GIẢI TÍCH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Rectangle: Rounded Corners 40">
              <a:extLst>
                <a:ext uri="{FF2B5EF4-FFF2-40B4-BE49-F238E27FC236}">
                  <a16:creationId xmlns="" xmlns:a16="http://schemas.microsoft.com/office/drawing/2014/main" id="{4A3C864D-102C-410C-B2C9-2869AB1F766E}"/>
                </a:ext>
              </a:extLst>
            </p:cNvPr>
            <p:cNvSpPr/>
            <p:nvPr/>
          </p:nvSpPr>
          <p:spPr>
            <a:xfrm>
              <a:off x="6224586" y="228600"/>
              <a:ext cx="2387601" cy="1066800"/>
            </a:xfrm>
            <a:prstGeom prst="roundRect">
              <a:avLst/>
            </a:prstGeom>
            <a:solidFill>
              <a:srgbClr val="007C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BÀI 2</a:t>
              </a:r>
            </a:p>
            <a:p>
              <a:pPr algn="ctr"/>
              <a:r>
                <a:rPr lang="en-US" sz="3200" dirty="0" err="1">
                  <a:latin typeface="Times New Roman" pitchFamily="18" charset="0"/>
                  <a:cs typeface="Times New Roman" pitchFamily="18" charset="0"/>
                </a:rPr>
                <a:t>Chương</a:t>
              </a:r>
              <a:r>
                <a:rPr lang="en-US" sz="32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dirty="0" smtClean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en-US" sz="3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8598534" y="202246"/>
              <a:ext cx="13182600" cy="1093154"/>
            </a:xfrm>
            <a:prstGeom prst="roundRect">
              <a:avLst/>
            </a:prstGeom>
            <a:solidFill>
              <a:srgbClr val="007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QUY TẮC TÍNH ĐẠO HÀM</a:t>
              </a:r>
            </a:p>
          </p:txBody>
        </p:sp>
      </p:grpSp>
      <p:sp>
        <p:nvSpPr>
          <p:cNvPr id="2" name="Rectangle 1">
            <a:hlinkClick r:id="rId12" action="ppaction://hlinksldjump"/>
          </p:cNvPr>
          <p:cNvSpPr/>
          <p:nvPr/>
        </p:nvSpPr>
        <p:spPr>
          <a:xfrm>
            <a:off x="22867177" y="475861"/>
            <a:ext cx="1116389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11E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524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3"/>
          <p:cNvGrpSpPr/>
          <p:nvPr/>
        </p:nvGrpSpPr>
        <p:grpSpPr>
          <a:xfrm>
            <a:off x="153691" y="6119300"/>
            <a:ext cx="24079792" cy="6987100"/>
            <a:chOff x="48567" y="4381500"/>
            <a:chExt cx="24079792" cy="8839200"/>
          </a:xfrm>
        </p:grpSpPr>
        <p:sp>
          <p:nvSpPr>
            <p:cNvPr id="422" name="Google Shape;422;p3"/>
            <p:cNvSpPr/>
            <p:nvPr/>
          </p:nvSpPr>
          <p:spPr>
            <a:xfrm>
              <a:off x="353961" y="4997566"/>
              <a:ext cx="23774398" cy="8223134"/>
            </a:xfrm>
            <a:prstGeom prst="roundRect">
              <a:avLst>
                <a:gd name="adj" fmla="val 2239"/>
              </a:avLst>
            </a:prstGeom>
            <a:solidFill>
              <a:srgbClr val="BBD6EE"/>
            </a:solidFill>
            <a:ln w="28575" cap="flat" cmpd="sng">
              <a:solidFill>
                <a:srgbClr val="5252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4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" name="Google Shape;423;p3"/>
            <p:cNvGrpSpPr/>
            <p:nvPr/>
          </p:nvGrpSpPr>
          <p:grpSpPr>
            <a:xfrm>
              <a:off x="48567" y="4381500"/>
              <a:ext cx="3991941" cy="1079473"/>
              <a:chOff x="410517" y="4648200"/>
              <a:chExt cx="3991941" cy="1079473"/>
            </a:xfrm>
          </p:grpSpPr>
          <p:sp>
            <p:nvSpPr>
              <p:cNvPr id="424" name="Google Shape;424;p3"/>
              <p:cNvSpPr/>
              <p:nvPr/>
            </p:nvSpPr>
            <p:spPr>
              <a:xfrm rot="5400000" flipH="1">
                <a:off x="2489940" y="3702023"/>
                <a:ext cx="828631" cy="2996405"/>
              </a:xfrm>
              <a:prstGeom prst="round1Rect">
                <a:avLst>
                  <a:gd name="adj" fmla="val 16667"/>
                </a:avLst>
              </a:prstGeom>
              <a:solidFill>
                <a:srgbClr val="BBD6EE"/>
              </a:solidFill>
              <a:ln w="57150" cap="flat" cmpd="sng">
                <a:solidFill>
                  <a:srgbClr val="54813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endParaRPr sz="43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"/>
              <p:cNvSpPr txBox="1"/>
              <p:nvPr/>
            </p:nvSpPr>
            <p:spPr>
              <a:xfrm>
                <a:off x="1406054" y="4769080"/>
                <a:ext cx="2872840" cy="800219"/>
              </a:xfrm>
              <a:prstGeom prst="rect">
                <a:avLst/>
              </a:prstGeom>
              <a:solidFill>
                <a:srgbClr val="BBD6EE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algn="ctr"/>
                <a:r>
                  <a:rPr lang="en-US" sz="4600" b="1">
                    <a:solidFill>
                      <a:srgbClr val="548135"/>
                    </a:solidFill>
                    <a:latin typeface="Tahoma"/>
                    <a:ea typeface="Tahoma"/>
                    <a:cs typeface="Tahoma"/>
                    <a:sym typeface="Tahoma"/>
                  </a:rPr>
                  <a:t>Bài giải</a:t>
                </a:r>
                <a:endParaRPr sz="4600" b="1">
                  <a:solidFill>
                    <a:srgbClr val="548135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pic>
            <p:nvPicPr>
              <p:cNvPr id="426" name="Google Shape;426;p3"/>
              <p:cNvPicPr preferRelativeResize="0"/>
              <p:nvPr/>
            </p:nvPicPr>
            <p:blipFill rotWithShape="1">
              <a:blip r:embed="rId3">
                <a:alphaModFix/>
              </a:blip>
              <a:srcRect l="17950" t="14860" r="18922" b="25554"/>
              <a:stretch/>
            </p:blipFill>
            <p:spPr>
              <a:xfrm>
                <a:off x="410517" y="4648200"/>
                <a:ext cx="1058947" cy="1079473"/>
              </a:xfrm>
              <a:prstGeom prst="round2DiagRect">
                <a:avLst>
                  <a:gd name="adj1" fmla="val 27632"/>
                  <a:gd name="adj2" fmla="val 0"/>
                </a:avLst>
              </a:prstGeom>
              <a:solidFill>
                <a:srgbClr val="327E3B"/>
              </a:solidFill>
              <a:ln w="38100" cap="sq" cmpd="sng">
                <a:solidFill>
                  <a:srgbClr val="385623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254000" algn="tl" rotWithShape="0">
                  <a:srgbClr val="000000">
                    <a:alpha val="42745"/>
                  </a:srgbClr>
                </a:outerShdw>
              </a:effectLst>
            </p:spPr>
          </p:pic>
        </p:grpSp>
      </p:grpSp>
      <p:grpSp>
        <p:nvGrpSpPr>
          <p:cNvPr id="427" name="Google Shape;427;p3"/>
          <p:cNvGrpSpPr/>
          <p:nvPr/>
        </p:nvGrpSpPr>
        <p:grpSpPr>
          <a:xfrm>
            <a:off x="427388" y="4656164"/>
            <a:ext cx="23556178" cy="1234536"/>
            <a:chOff x="241306" y="2243792"/>
            <a:chExt cx="11778089" cy="617268"/>
          </a:xfrm>
        </p:grpSpPr>
        <p:sp>
          <p:nvSpPr>
            <p:cNvPr id="428" name="Google Shape;428;p3"/>
            <p:cNvSpPr/>
            <p:nvPr/>
          </p:nvSpPr>
          <p:spPr>
            <a:xfrm>
              <a:off x="3538287" y="2243792"/>
              <a:ext cx="2468235" cy="617268"/>
            </a:xfrm>
            <a:prstGeom prst="rect">
              <a:avLst/>
            </a:prstGeom>
            <a:solidFill>
              <a:srgbClr val="327E3B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6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3247742" y="2303047"/>
              <a:ext cx="544265" cy="500266"/>
            </a:xfrm>
            <a:prstGeom prst="ellipse">
              <a:avLst/>
            </a:prstGeom>
            <a:solidFill>
              <a:srgbClr val="327E3B"/>
            </a:solidFill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6400" b="1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B</a:t>
              </a:r>
              <a:endParaRPr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531851" y="2243792"/>
              <a:ext cx="2468235" cy="617268"/>
            </a:xfrm>
            <a:prstGeom prst="rect">
              <a:avLst/>
            </a:prstGeom>
            <a:solidFill>
              <a:srgbClr val="327E3B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6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241306" y="2303047"/>
              <a:ext cx="544265" cy="500266"/>
            </a:xfrm>
            <a:prstGeom prst="ellipse">
              <a:avLst/>
            </a:prstGeom>
            <a:solidFill>
              <a:srgbClr val="327E3B"/>
            </a:solidFill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6400" b="1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A</a:t>
              </a:r>
              <a:endParaRPr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6544723" y="2243792"/>
              <a:ext cx="2468235" cy="617268"/>
            </a:xfrm>
            <a:prstGeom prst="rect">
              <a:avLst/>
            </a:prstGeom>
            <a:solidFill>
              <a:srgbClr val="327E3B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6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6254178" y="2303047"/>
              <a:ext cx="544265" cy="500266"/>
            </a:xfrm>
            <a:prstGeom prst="ellipse">
              <a:avLst/>
            </a:prstGeom>
            <a:solidFill>
              <a:srgbClr val="327E3B"/>
            </a:solidFill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6400" b="1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C</a:t>
              </a:r>
              <a:endParaRPr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9551160" y="2243792"/>
              <a:ext cx="2468235" cy="617268"/>
            </a:xfrm>
            <a:prstGeom prst="rect">
              <a:avLst/>
            </a:prstGeom>
            <a:solidFill>
              <a:srgbClr val="327E3B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64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9260615" y="2303047"/>
              <a:ext cx="544265" cy="500266"/>
            </a:xfrm>
            <a:prstGeom prst="ellipse">
              <a:avLst/>
            </a:prstGeom>
            <a:solidFill>
              <a:srgbClr val="327E3B"/>
            </a:solidFill>
            <a:ln w="571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en-US" sz="6400" b="1">
                  <a:solidFill>
                    <a:schemeClr val="lt1"/>
                  </a:solidFill>
                  <a:latin typeface="Tahoma"/>
                  <a:ea typeface="Tahoma"/>
                  <a:cs typeface="Tahoma"/>
                  <a:sym typeface="Tahoma"/>
                </a:rPr>
                <a:t>D</a:t>
              </a:r>
              <a:endParaRPr sz="6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6" name="Google Shape;436;p3"/>
          <p:cNvSpPr/>
          <p:nvPr/>
        </p:nvSpPr>
        <p:spPr>
          <a:xfrm>
            <a:off x="6417691" y="4758423"/>
            <a:ext cx="1088400" cy="1000500"/>
          </a:xfrm>
          <a:prstGeom prst="ellipse">
            <a:avLst/>
          </a:prstGeom>
          <a:solidFill>
            <a:srgbClr val="FF0000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vi-VN" sz="6400" b="1" dirty="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</a:t>
            </a:r>
            <a:endParaRPr sz="6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1" name="Google Shape;441;p3"/>
          <p:cNvGrpSpPr/>
          <p:nvPr/>
        </p:nvGrpSpPr>
        <p:grpSpPr>
          <a:xfrm>
            <a:off x="39687" y="1512224"/>
            <a:ext cx="24090260" cy="2871176"/>
            <a:chOff x="923003" y="3917552"/>
            <a:chExt cx="24090260" cy="2871176"/>
          </a:xfrm>
        </p:grpSpPr>
        <p:sp>
          <p:nvSpPr>
            <p:cNvPr id="442" name="Google Shape;442;p3"/>
            <p:cNvSpPr/>
            <p:nvPr/>
          </p:nvSpPr>
          <p:spPr>
            <a:xfrm>
              <a:off x="1272210" y="4426858"/>
              <a:ext cx="23741053" cy="2361870"/>
            </a:xfrm>
            <a:prstGeom prst="roundRect">
              <a:avLst>
                <a:gd name="adj" fmla="val 10158"/>
              </a:avLst>
            </a:prstGeom>
            <a:solidFill>
              <a:srgbClr val="FEEBB0"/>
            </a:solidFill>
            <a:ln w="12700" cap="flat" cmpd="sng">
              <a:solidFill>
                <a:srgbClr val="91720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4300" b="1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444" name="Google Shape;444;p3"/>
            <p:cNvGrpSpPr/>
            <p:nvPr/>
          </p:nvGrpSpPr>
          <p:grpSpPr>
            <a:xfrm>
              <a:off x="923003" y="3917552"/>
              <a:ext cx="3942102" cy="1040476"/>
              <a:chOff x="923003" y="3917552"/>
              <a:chExt cx="3942102" cy="1040476"/>
            </a:xfrm>
          </p:grpSpPr>
          <p:grpSp>
            <p:nvGrpSpPr>
              <p:cNvPr id="445" name="Google Shape;445;p3"/>
              <p:cNvGrpSpPr/>
              <p:nvPr/>
            </p:nvGrpSpPr>
            <p:grpSpPr>
              <a:xfrm>
                <a:off x="1362045" y="4056327"/>
                <a:ext cx="3503060" cy="861996"/>
                <a:chOff x="2028795" y="4418277"/>
                <a:chExt cx="3503060" cy="861996"/>
              </a:xfrm>
            </p:grpSpPr>
            <p:sp>
              <p:nvSpPr>
                <p:cNvPr id="446" name="Google Shape;446;p3"/>
                <p:cNvSpPr/>
                <p:nvPr/>
              </p:nvSpPr>
              <p:spPr>
                <a:xfrm rot="5400000">
                  <a:off x="3364273" y="3082799"/>
                  <a:ext cx="832104" cy="3503060"/>
                </a:xfrm>
                <a:prstGeom prst="round2SameRect">
                  <a:avLst>
                    <a:gd name="adj1" fmla="val 19445"/>
                    <a:gd name="adj2" fmla="val 0"/>
                  </a:avLst>
                </a:prstGeom>
                <a:solidFill>
                  <a:schemeClr val="lt1"/>
                </a:solidFill>
                <a:ln w="57150" cap="flat" cmpd="sng">
                  <a:solidFill>
                    <a:srgbClr val="91720D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endParaRPr sz="4300" b="1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447" name="Google Shape;447;p3"/>
                <p:cNvSpPr txBox="1"/>
                <p:nvPr/>
              </p:nvSpPr>
              <p:spPr>
                <a:xfrm>
                  <a:off x="2636458" y="4480054"/>
                  <a:ext cx="2420395" cy="8002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algn="ctr"/>
                  <a:r>
                    <a:rPr lang="en-US" sz="4600" b="1" dirty="0">
                      <a:solidFill>
                        <a:schemeClr val="dk1"/>
                      </a:solidFill>
                      <a:latin typeface="Tahoma"/>
                      <a:ea typeface="Tahoma"/>
                      <a:cs typeface="Tahoma"/>
                      <a:sym typeface="Tahoma"/>
                    </a:rPr>
                    <a:t>CÂU 2</a:t>
                  </a:r>
                  <a:endParaRPr sz="4600" b="1" dirty="0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</p:grpSp>
          <p:pic>
            <p:nvPicPr>
              <p:cNvPr id="448" name="Google Shape;448;p3"/>
              <p:cNvPicPr preferRelativeResize="0"/>
              <p:nvPr/>
            </p:nvPicPr>
            <p:blipFill rotWithShape="1">
              <a:blip r:embed="rId4">
                <a:alphaModFix/>
              </a:blip>
              <a:srcRect l="15599" t="21515" r="9758" b="14519"/>
              <a:stretch/>
            </p:blipFill>
            <p:spPr>
              <a:xfrm>
                <a:off x="923003" y="3917552"/>
                <a:ext cx="1076356" cy="1040476"/>
              </a:xfrm>
              <a:prstGeom prst="round2DiagRect">
                <a:avLst>
                  <a:gd name="adj1" fmla="val 30509"/>
                  <a:gd name="adj2" fmla="val 0"/>
                </a:avLst>
              </a:prstGeom>
              <a:noFill/>
              <a:ln w="38100" cap="sq" cmpd="sng">
                <a:solidFill>
                  <a:srgbClr val="91720D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254000" algn="tl" rotWithShape="0">
                  <a:srgbClr val="000000">
                    <a:alpha val="42745"/>
                  </a:srgbClr>
                </a:outerShdw>
              </a:effectLst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Hình chữ nhật 3">
                <a:extLst>
                  <a:ext uri="{FF2B5EF4-FFF2-40B4-BE49-F238E27FC236}">
                    <a16:creationId xmlns="" xmlns:a16="http://schemas.microsoft.com/office/drawing/2014/main" id="{AB93AE68-BED8-477E-B5E6-A795BEC49CBB}"/>
                  </a:ext>
                </a:extLst>
              </p:cNvPr>
              <p:cNvSpPr/>
              <p:nvPr/>
            </p:nvSpPr>
            <p:spPr>
              <a:xfrm>
                <a:off x="3981789" y="2582657"/>
                <a:ext cx="7791748" cy="10273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lnSpc>
                    <a:spcPct val="107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Đạo hàm của hàm số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là:</a:t>
                </a:r>
              </a:p>
            </p:txBody>
          </p:sp>
        </mc:Choice>
        <mc:Fallback xmlns="">
          <p:sp>
            <p:nvSpPr>
              <p:cNvPr id="4" name="Hình chữ nhật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B93AE68-BED8-477E-B5E6-A795BEC49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789" y="2582657"/>
                <a:ext cx="7791748" cy="1027333"/>
              </a:xfrm>
              <a:prstGeom prst="rect">
                <a:avLst/>
              </a:prstGeom>
              <a:blipFill rotWithShape="1">
                <a:blip r:embed="rId5"/>
                <a:stretch>
                  <a:fillRect l="-2739" r="-1878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Hình chữ nhật 4">
                <a:extLst>
                  <a:ext uri="{FF2B5EF4-FFF2-40B4-BE49-F238E27FC236}">
                    <a16:creationId xmlns="" xmlns:a16="http://schemas.microsoft.com/office/drawing/2014/main" id="{28F9533D-D7C7-4889-BA12-3CB27FAF627F}"/>
                  </a:ext>
                </a:extLst>
              </p:cNvPr>
              <p:cNvSpPr/>
              <p:nvPr/>
            </p:nvSpPr>
            <p:spPr>
              <a:xfrm>
                <a:off x="2138558" y="4721007"/>
                <a:ext cx="2676310" cy="1054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′=</m:t>
                    </m:r>
                    <m:f>
                      <m:f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</m:num>
                      <m:den>
                        <m:sSup>
                          <m:sSupPr>
                            <m:ctrlP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  <m:r>
                                  <a:rPr lang="en-US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e>
                            </m:d>
                          </m:e>
                          <m:sup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.</a:t>
                </a:r>
                <a:endParaRPr lang="en-US"/>
              </a:p>
            </p:txBody>
          </p:sp>
        </mc:Choice>
        <mc:Fallback xmlns="">
          <p:sp>
            <p:nvSpPr>
              <p:cNvPr id="5" name="Hình chữ nhật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8F9533D-D7C7-4889-BA12-3CB27FAF6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8558" y="4721007"/>
                <a:ext cx="2676310" cy="1054199"/>
              </a:xfrm>
              <a:prstGeom prst="rect">
                <a:avLst/>
              </a:prstGeom>
              <a:blipFill rotWithShape="1">
                <a:blip r:embed="rId6"/>
                <a:stretch>
                  <a:fillRect r="-7062" b="-3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Hình chữ nhật 5">
                <a:extLst>
                  <a:ext uri="{FF2B5EF4-FFF2-40B4-BE49-F238E27FC236}">
                    <a16:creationId xmlns="" xmlns:a16="http://schemas.microsoft.com/office/drawing/2014/main" id="{11310EF7-186C-4C38-8024-5FC397EF55E9}"/>
                  </a:ext>
                </a:extLst>
              </p:cNvPr>
              <p:cNvSpPr/>
              <p:nvPr/>
            </p:nvSpPr>
            <p:spPr>
              <a:xfrm>
                <a:off x="8148122" y="4753163"/>
                <a:ext cx="2676310" cy="1054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′=</m:t>
                    </m:r>
                    <m:f>
                      <m:f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</m:num>
                      <m:den>
                        <m:sSup>
                          <m:sSupPr>
                            <m:ctrlP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  <m:r>
                                  <a:rPr lang="en-US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e>
                            </m:d>
                          </m:e>
                          <m:sup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.</a:t>
                </a:r>
                <a:endParaRPr lang="en-US"/>
              </a:p>
            </p:txBody>
          </p:sp>
        </mc:Choice>
        <mc:Fallback xmlns="">
          <p:sp>
            <p:nvSpPr>
              <p:cNvPr id="6" name="Hình chữ nhật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1310EF7-186C-4C38-8024-5FC397EF55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122" y="4753163"/>
                <a:ext cx="2676310" cy="1054199"/>
              </a:xfrm>
              <a:prstGeom prst="rect">
                <a:avLst/>
              </a:prstGeom>
              <a:blipFill rotWithShape="1">
                <a:blip r:embed="rId7"/>
                <a:stretch>
                  <a:fillRect r="-7062" b="-3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Hình chữ nhật 6">
                <a:extLst>
                  <a:ext uri="{FF2B5EF4-FFF2-40B4-BE49-F238E27FC236}">
                    <a16:creationId xmlns="" xmlns:a16="http://schemas.microsoft.com/office/drawing/2014/main" id="{19E36611-38E2-4AF2-BED7-B3CF9FDE4BEA}"/>
                  </a:ext>
                </a:extLst>
              </p:cNvPr>
              <p:cNvSpPr/>
              <p:nvPr/>
            </p:nvSpPr>
            <p:spPr>
              <a:xfrm>
                <a:off x="14039310" y="4814127"/>
                <a:ext cx="2676310" cy="1045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′=</m:t>
                    </m:r>
                    <m:f>
                      <m:f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num>
                      <m:den>
                        <m:sSup>
                          <m:sSupPr>
                            <m:ctrlP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  <m:r>
                                  <a:rPr lang="en-US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e>
                            </m:d>
                          </m:e>
                          <m:sup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.</a:t>
                </a:r>
                <a:endParaRPr lang="en-US"/>
              </a:p>
            </p:txBody>
          </p:sp>
        </mc:Choice>
        <mc:Fallback xmlns="">
          <p:sp>
            <p:nvSpPr>
              <p:cNvPr id="7" name="Hình chữ nhật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9E36611-38E2-4AF2-BED7-B3CF9FDE4B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9310" y="4814127"/>
                <a:ext cx="2676310" cy="1045030"/>
              </a:xfrm>
              <a:prstGeom prst="rect">
                <a:avLst/>
              </a:prstGeom>
              <a:blipFill rotWithShape="1">
                <a:blip r:embed="rId8"/>
                <a:stretch>
                  <a:fillRect r="-7289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Hình chữ nhật 7">
                <a:extLst>
                  <a:ext uri="{FF2B5EF4-FFF2-40B4-BE49-F238E27FC236}">
                    <a16:creationId xmlns="" xmlns:a16="http://schemas.microsoft.com/office/drawing/2014/main" id="{2D49AD05-C3A2-4AF8-B9DB-9E0258C9F0C2}"/>
                  </a:ext>
                </a:extLst>
              </p:cNvPr>
              <p:cNvSpPr/>
              <p:nvPr/>
            </p:nvSpPr>
            <p:spPr>
              <a:xfrm>
                <a:off x="19628182" y="4692248"/>
                <a:ext cx="3312382" cy="11117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62992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′=</m:t>
                    </m:r>
                    <m:f>
                      <m:fPr>
                        <m:ctrlPr>
                          <a:rPr lang="en-US" b="1" i="1">
                            <a:solidFill>
                              <a:schemeClr val="bg1"/>
                            </a:solidFill>
                            <a:latin typeface="Cambria Math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p>
                          <m:sSupPr>
                            <m:ctrlP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  <m:r>
                                  <a:rPr lang="en-US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e>
                            </m:d>
                          </m:e>
                          <m:sup>
                            <m:r>
                              <a:rPr lang="en-US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b="1">
                    <a:solidFill>
                      <a:schemeClr val="bg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8" name="Hình chữ nhật 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D49AD05-C3A2-4AF8-B9DB-9E0258C9F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28182" y="4692248"/>
                <a:ext cx="3312382" cy="1111715"/>
              </a:xfrm>
              <a:prstGeom prst="rect">
                <a:avLst/>
              </a:prstGeom>
              <a:blipFill rotWithShape="1">
                <a:blip r:embed="rId9"/>
                <a:stretch>
                  <a:fillRect r="-5525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Hình chữ nhật 8">
            <a:extLst>
              <a:ext uri="{FF2B5EF4-FFF2-40B4-BE49-F238E27FC236}">
                <a16:creationId xmlns="" xmlns:a16="http://schemas.microsoft.com/office/drawing/2014/main" id="{081C5FCF-117F-4207-8BFA-BD943A660641}"/>
              </a:ext>
            </a:extLst>
          </p:cNvPr>
          <p:cNvSpPr/>
          <p:nvPr/>
        </p:nvSpPr>
        <p:spPr>
          <a:xfrm>
            <a:off x="3925276" y="7785016"/>
            <a:ext cx="15336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 có 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Hình chữ nhật 9">
                <a:extLst>
                  <a:ext uri="{FF2B5EF4-FFF2-40B4-BE49-F238E27FC236}">
                    <a16:creationId xmlns="" xmlns:a16="http://schemas.microsoft.com/office/drawing/2014/main" id="{69A8EBBC-59F6-4E1C-BBB2-496EEA484ABA}"/>
                  </a:ext>
                </a:extLst>
              </p:cNvPr>
              <p:cNvSpPr/>
              <p:nvPr/>
            </p:nvSpPr>
            <p:spPr>
              <a:xfrm>
                <a:off x="5776677" y="7509395"/>
                <a:ext cx="2730491" cy="12591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0" name="Hình chữ nhật 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9A8EBBC-59F6-4E1C-BBB2-496EEA484A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677" y="7509395"/>
                <a:ext cx="2730491" cy="125912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Hình chữ nhật 10">
                <a:extLst>
                  <a:ext uri="{FF2B5EF4-FFF2-40B4-BE49-F238E27FC236}">
                    <a16:creationId xmlns="" xmlns:a16="http://schemas.microsoft.com/office/drawing/2014/main" id="{2FF7C14C-1631-44F0-A9F7-215BC9C2B2EE}"/>
                  </a:ext>
                </a:extLst>
              </p:cNvPr>
              <p:cNvSpPr/>
              <p:nvPr/>
            </p:nvSpPr>
            <p:spPr>
              <a:xfrm>
                <a:off x="8507168" y="7509395"/>
                <a:ext cx="4826642" cy="1374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⇒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2.2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1.</m:t>
                          </m:r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1" name="Hình chữ nhật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FF7C14C-1631-44F0-A9F7-215BC9C2B2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168" y="7509395"/>
                <a:ext cx="4826642" cy="137403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Hình chữ nhật 11">
                <a:extLst>
                  <a:ext uri="{FF2B5EF4-FFF2-40B4-BE49-F238E27FC236}">
                    <a16:creationId xmlns="" xmlns:a16="http://schemas.microsoft.com/office/drawing/2014/main" id="{B49E830F-2964-44C6-A054-59C33FF3A68D}"/>
                  </a:ext>
                </a:extLst>
              </p:cNvPr>
              <p:cNvSpPr/>
              <p:nvPr/>
            </p:nvSpPr>
            <p:spPr>
              <a:xfrm>
                <a:off x="12972844" y="7586787"/>
                <a:ext cx="2731773" cy="11043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630555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Hình chữ nhật 1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49E830F-2964-44C6-A054-59C33FF3A6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2844" y="7586787"/>
                <a:ext cx="2731773" cy="1104341"/>
              </a:xfrm>
              <a:prstGeom prst="rect">
                <a:avLst/>
              </a:prstGeom>
              <a:blipFill rotWithShape="1">
                <a:blip r:embed="rId12"/>
                <a:stretch>
                  <a:fillRect r="-6920" b="-3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2211387" y="202246"/>
            <a:ext cx="19569747" cy="1093154"/>
            <a:chOff x="2211387" y="202246"/>
            <a:chExt cx="19569747" cy="1093154"/>
          </a:xfrm>
        </p:grpSpPr>
        <p:sp>
          <p:nvSpPr>
            <p:cNvPr id="35" name="Rectangle: Rounded Corners 38">
              <a:extLst>
                <a:ext uri="{FF2B5EF4-FFF2-40B4-BE49-F238E27FC236}">
                  <a16:creationId xmlns="" xmlns:a16="http://schemas.microsoft.com/office/drawing/2014/main" id="{B48BED0B-CDB1-4DD2-A71F-D237DC6B8737}"/>
                </a:ext>
              </a:extLst>
            </p:cNvPr>
            <p:cNvSpPr/>
            <p:nvPr/>
          </p:nvSpPr>
          <p:spPr>
            <a:xfrm>
              <a:off x="2211387" y="228600"/>
              <a:ext cx="1066800" cy="1066800"/>
            </a:xfrm>
            <a:prstGeom prst="roundRect">
              <a:avLst/>
            </a:prstGeom>
            <a:solidFill>
              <a:srgbClr val="007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imes New Roman" pitchFamily="18" charset="0"/>
                  <a:cs typeface="Times New Roman" pitchFamily="18" charset="0"/>
                </a:rPr>
                <a:t>LỚP</a:t>
              </a:r>
              <a:r>
                <a:rPr lang="en-US" sz="36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4000" dirty="0" smtClean="0">
                  <a:latin typeface="Times New Roman" pitchFamily="18" charset="0"/>
                  <a:cs typeface="Times New Roman" pitchFamily="18" charset="0"/>
                </a:rPr>
                <a:t>11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6" name="Rectangle: Rounded Corners 39">
              <a:extLst>
                <a:ext uri="{FF2B5EF4-FFF2-40B4-BE49-F238E27FC236}">
                  <a16:creationId xmlns="" xmlns:a16="http://schemas.microsoft.com/office/drawing/2014/main" id="{FE5E6614-CBC3-41D6-A304-A366930A2A92}"/>
                </a:ext>
              </a:extLst>
            </p:cNvPr>
            <p:cNvSpPr/>
            <p:nvPr/>
          </p:nvSpPr>
          <p:spPr>
            <a:xfrm>
              <a:off x="3278187" y="228600"/>
              <a:ext cx="2946399" cy="1066800"/>
            </a:xfrm>
            <a:prstGeom prst="roundRect">
              <a:avLst/>
            </a:prstGeom>
            <a:solidFill>
              <a:srgbClr val="05860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latin typeface="Times New Roman" pitchFamily="18" charset="0"/>
                  <a:cs typeface="Times New Roman" pitchFamily="18" charset="0"/>
                </a:rPr>
                <a:t> ĐẠI </a:t>
              </a:r>
              <a:r>
                <a:rPr lang="en-US" sz="3600" dirty="0" smtClean="0">
                  <a:latin typeface="Times New Roman" pitchFamily="18" charset="0"/>
                  <a:cs typeface="Times New Roman" pitchFamily="18" charset="0"/>
                </a:rPr>
                <a:t>SỐ VÀ GIẢI TÍCH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Rectangle: Rounded Corners 40">
              <a:extLst>
                <a:ext uri="{FF2B5EF4-FFF2-40B4-BE49-F238E27FC236}">
                  <a16:creationId xmlns="" xmlns:a16="http://schemas.microsoft.com/office/drawing/2014/main" id="{4A3C864D-102C-410C-B2C9-2869AB1F766E}"/>
                </a:ext>
              </a:extLst>
            </p:cNvPr>
            <p:cNvSpPr/>
            <p:nvPr/>
          </p:nvSpPr>
          <p:spPr>
            <a:xfrm>
              <a:off x="6224586" y="228600"/>
              <a:ext cx="2387601" cy="1066800"/>
            </a:xfrm>
            <a:prstGeom prst="roundRect">
              <a:avLst/>
            </a:prstGeom>
            <a:solidFill>
              <a:srgbClr val="007C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Times New Roman" pitchFamily="18" charset="0"/>
                  <a:cs typeface="Times New Roman" pitchFamily="18" charset="0"/>
                </a:rPr>
                <a:t>BÀI 2</a:t>
              </a:r>
            </a:p>
            <a:p>
              <a:pPr algn="ctr"/>
              <a:r>
                <a:rPr lang="en-US" sz="3200" dirty="0" err="1">
                  <a:latin typeface="Times New Roman" pitchFamily="18" charset="0"/>
                  <a:cs typeface="Times New Roman" pitchFamily="18" charset="0"/>
                </a:rPr>
                <a:t>Chương</a:t>
              </a:r>
              <a:r>
                <a:rPr lang="en-US" sz="32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b="1" dirty="0" smtClean="0">
                  <a:latin typeface="Times New Roman" pitchFamily="18" charset="0"/>
                  <a:cs typeface="Times New Roman" pitchFamily="18" charset="0"/>
                </a:rPr>
                <a:t>V</a:t>
              </a:r>
              <a:endParaRPr lang="en-US" sz="32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8598534" y="202246"/>
              <a:ext cx="13182600" cy="1093154"/>
            </a:xfrm>
            <a:prstGeom prst="roundRect">
              <a:avLst/>
            </a:prstGeom>
            <a:solidFill>
              <a:srgbClr val="007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QUY TẮC TÍNH ĐẠO HÀM</a:t>
              </a:r>
            </a:p>
          </p:txBody>
        </p:sp>
      </p:grpSp>
      <p:sp>
        <p:nvSpPr>
          <p:cNvPr id="39" name="Rectangle 38">
            <a:hlinkClick r:id="rId13" action="ppaction://hlinksldjump"/>
          </p:cNvPr>
          <p:cNvSpPr/>
          <p:nvPr/>
        </p:nvSpPr>
        <p:spPr>
          <a:xfrm>
            <a:off x="22867177" y="475861"/>
            <a:ext cx="1116389" cy="762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11E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6631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32786</TotalTime>
  <Words>1552</Words>
  <Application>Microsoft Office PowerPoint</Application>
  <PresentationFormat>Custom</PresentationFormat>
  <Paragraphs>223</Paragraphs>
  <Slides>12</Slides>
  <Notes>5</Notes>
  <HiddenSlides>0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9Slide.vn</dc:creator>
  <cp:lastModifiedBy>Dương Nguyễn Quốc</cp:lastModifiedBy>
  <cp:revision>1343</cp:revision>
  <cp:lastPrinted>2013-08-27T05:47:15Z</cp:lastPrinted>
  <dcterms:created xsi:type="dcterms:W3CDTF">2013-05-31T23:14:39Z</dcterms:created>
  <dcterms:modified xsi:type="dcterms:W3CDTF">2021-03-25T16:03:28Z</dcterms:modified>
</cp:coreProperties>
</file>